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  <p:sldMasterId id="2147483672" r:id="rId7"/>
    <p:sldMasterId id="2147483684" r:id="rId8"/>
    <p:sldMasterId id="2147483696" r:id="rId9"/>
  </p:sldMasterIdLst>
  <p:notesMasterIdLst>
    <p:notesMasterId r:id="rId17"/>
  </p:notesMasterIdLst>
  <p:sldIdLst>
    <p:sldId id="256" r:id="rId10"/>
    <p:sldId id="288" r:id="rId11"/>
    <p:sldId id="290" r:id="rId12"/>
    <p:sldId id="291" r:id="rId13"/>
    <p:sldId id="284" r:id="rId14"/>
    <p:sldId id="285" r:id="rId15"/>
    <p:sldId id="286" r:id="rId1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FD781-F29D-4D56-B1A1-C794D5953A15}" v="23" dt="2020-06-29T09:20:01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CB6FD781-F29D-4D56-B1A1-C794D5953A15}"/>
    <pc:docChg chg="custSel modSld">
      <pc:chgData name="Jo Claes" userId="d64208f3-0076-4064-b6ac-7d8ee9dc279f" providerId="ADAL" clId="{CB6FD781-F29D-4D56-B1A1-C794D5953A15}" dt="2020-06-29T09:20:01.400" v="64"/>
      <pc:docMkLst>
        <pc:docMk/>
      </pc:docMkLst>
      <pc:sldChg chg="addSp delSp modSp">
        <pc:chgData name="Jo Claes" userId="d64208f3-0076-4064-b6ac-7d8ee9dc279f" providerId="ADAL" clId="{CB6FD781-F29D-4D56-B1A1-C794D5953A15}" dt="2020-06-29T09:19:02.467" v="61"/>
        <pc:sldMkLst>
          <pc:docMk/>
          <pc:sldMk cId="2576715724" sldId="284"/>
        </pc:sldMkLst>
        <pc:graphicFrameChg chg="mod modGraphic">
          <ac:chgData name="Jo Claes" userId="d64208f3-0076-4064-b6ac-7d8ee9dc279f" providerId="ADAL" clId="{CB6FD781-F29D-4D56-B1A1-C794D5953A15}" dt="2020-06-29T09:18:45.669" v="60" actId="2165"/>
          <ac:graphicFrameMkLst>
            <pc:docMk/>
            <pc:sldMk cId="2576715724" sldId="284"/>
            <ac:graphicFrameMk id="4" creationId="{00000000-0000-0000-0000-000000000000}"/>
          </ac:graphicFrameMkLst>
        </pc:graphicFrame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3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7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8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9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10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11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12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45.474" v="57" actId="478"/>
          <ac:picMkLst>
            <pc:docMk/>
            <pc:sldMk cId="2576715724" sldId="284"/>
            <ac:picMk id="13" creationId="{00000000-0000-0000-0000-000000000000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4" creationId="{D0322769-FBFF-4EEC-B4B3-0F00F959AC16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5" creationId="{AF13CDDB-86A9-4929-9A02-99D04BE6DEBC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6" creationId="{A6A08FB7-337E-447C-91B1-181477D35823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7" creationId="{9647B654-8B4A-4077-A2DD-7226A8249AD0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8" creationId="{33B72E78-AEC0-40E2-9E14-1ABE3F83CAD8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19" creationId="{0427DC8E-D938-4A60-BDD0-0A94784BDA15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0" creationId="{D8BDCA3E-C802-49EE-94C6-4A3DD14AEA49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1" creationId="{8E676C8D-1C13-45B8-ABB7-E791E13CD132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2" creationId="{10623ADF-B4E3-4004-92F5-7C52D00FFBDE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3" creationId="{4996FC39-A9B8-4916-BC7A-29FB6077F4B0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4" creationId="{6043492F-1D45-4ECC-9922-76521B937581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5" creationId="{8AB7D026-3B1F-4BF9-AFE1-34C9BC80520C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6" creationId="{D61F178E-AB1B-457D-85BE-51B858EA3112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7" creationId="{FD6F7633-3DFC-42D4-A1EB-15E6FE298C9B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8" creationId="{1F68DD38-4B75-474C-AED7-0918BCC0063A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29" creationId="{E8C9A371-B30B-484C-9E74-3AB1DC9D2418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0" creationId="{954482D6-354E-499C-80E9-92A030A5E2E6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1" creationId="{3C732D33-BA3F-4B70-84FA-F34943AC3EC1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2" creationId="{FD9CF992-78D2-453F-8F92-04E17A1E1F4B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3" creationId="{B68B3B8A-5BEA-4A54-9A52-023985D245A2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4" creationId="{3B4EC23C-A14A-45C5-AA15-9AB99377AC13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5" creationId="{538DA7DA-FA21-4852-A399-EA05828C4DDE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6" creationId="{51065E9A-F664-4B3E-B3A2-69125D0160EE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7" creationId="{19A30F69-402C-488C-88B7-43467DB18BCB}"/>
          </ac:picMkLst>
        </pc:picChg>
        <pc:picChg chg="add">
          <ac:chgData name="Jo Claes" userId="d64208f3-0076-4064-b6ac-7d8ee9dc279f" providerId="ADAL" clId="{CB6FD781-F29D-4D56-B1A1-C794D5953A15}" dt="2020-06-29T09:19:02.467" v="61"/>
          <ac:picMkLst>
            <pc:docMk/>
            <pc:sldMk cId="2576715724" sldId="284"/>
            <ac:picMk id="38" creationId="{520E3CAF-4EC1-49C1-B184-05FDE666286D}"/>
          </ac:picMkLst>
        </pc:picChg>
      </pc:sldChg>
      <pc:sldChg chg="addSp delSp modSp">
        <pc:chgData name="Jo Claes" userId="d64208f3-0076-4064-b6ac-7d8ee9dc279f" providerId="ADAL" clId="{CB6FD781-F29D-4D56-B1A1-C794D5953A15}" dt="2020-06-29T09:19:18.138" v="62"/>
        <pc:sldMkLst>
          <pc:docMk/>
          <pc:sldMk cId="1012423016" sldId="285"/>
        </pc:sldMkLst>
        <pc:graphicFrameChg chg="mod">
          <ac:chgData name="Jo Claes" userId="d64208f3-0076-4064-b6ac-7d8ee9dc279f" providerId="ADAL" clId="{CB6FD781-F29D-4D56-B1A1-C794D5953A15}" dt="2020-06-29T09:17:33.282" v="55"/>
          <ac:graphicFrameMkLst>
            <pc:docMk/>
            <pc:sldMk cId="1012423016" sldId="285"/>
            <ac:graphicFrameMk id="4" creationId="{00000000-0000-0000-0000-000000000000}"/>
          </ac:graphicFrameMkLst>
        </pc:graphicFrameChg>
        <pc:picChg chg="del">
          <ac:chgData name="Jo Claes" userId="d64208f3-0076-4064-b6ac-7d8ee9dc279f" providerId="ADAL" clId="{CB6FD781-F29D-4D56-B1A1-C794D5953A15}" dt="2020-06-29T09:17:56.866" v="58" actId="478"/>
          <ac:picMkLst>
            <pc:docMk/>
            <pc:sldMk cId="1012423016" sldId="285"/>
            <ac:picMk id="5" creationId="{00000000-0000-0000-0000-000000000000}"/>
          </ac:picMkLst>
        </pc:picChg>
        <pc:picChg chg="del">
          <ac:chgData name="Jo Claes" userId="d64208f3-0076-4064-b6ac-7d8ee9dc279f" providerId="ADAL" clId="{CB6FD781-F29D-4D56-B1A1-C794D5953A15}" dt="2020-06-29T09:17:56.866" v="58" actId="478"/>
          <ac:picMkLst>
            <pc:docMk/>
            <pc:sldMk cId="1012423016" sldId="285"/>
            <ac:picMk id="6" creationId="{00000000-0000-0000-0000-000000000000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7" creationId="{368C9A20-2441-408B-A06A-875C9E6C394B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8" creationId="{14077775-9541-4BA9-AFA5-CFAE9E07844C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9" creationId="{1E02BA5C-B98C-47D7-B75C-888617781E32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0" creationId="{897C7335-C674-4FA3-A4A4-82062B0B0D4C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1" creationId="{8E0DD43C-18FF-470E-827A-EEE9EC549F54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2" creationId="{C62FCC57-1753-480E-AAA6-27B0D1A1C127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3" creationId="{C6DC2DD3-9400-40ED-8491-C1C8743BEDC1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4" creationId="{A7A5C33A-F293-4919-994E-008898B49207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5" creationId="{668F14B0-91C3-4533-826D-7F43ED6E2018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6" creationId="{5AABB245-95BD-4C51-9AC7-BED56E3A0CC2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7" creationId="{3DFDC502-11A2-4F29-9895-98CD15D6E90C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8" creationId="{4E54633D-B619-4ECB-8324-2D4E59EC67F9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19" creationId="{A872B1F3-4B65-4D00-9A3F-46C137083F6D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20" creationId="{C345BF5B-5091-4A00-9E5E-A58EAA136827}"/>
          </ac:picMkLst>
        </pc:picChg>
        <pc:picChg chg="add">
          <ac:chgData name="Jo Claes" userId="d64208f3-0076-4064-b6ac-7d8ee9dc279f" providerId="ADAL" clId="{CB6FD781-F29D-4D56-B1A1-C794D5953A15}" dt="2020-06-29T09:19:18.138" v="62"/>
          <ac:picMkLst>
            <pc:docMk/>
            <pc:sldMk cId="1012423016" sldId="285"/>
            <ac:picMk id="21" creationId="{19882CF6-AEB1-4D93-82B8-8002BEE463AA}"/>
          </ac:picMkLst>
        </pc:picChg>
      </pc:sldChg>
      <pc:sldChg chg="addSp modSp">
        <pc:chgData name="Jo Claes" userId="d64208f3-0076-4064-b6ac-7d8ee9dc279f" providerId="ADAL" clId="{CB6FD781-F29D-4D56-B1A1-C794D5953A15}" dt="2020-06-29T09:20:01.400" v="64"/>
        <pc:sldMkLst>
          <pc:docMk/>
          <pc:sldMk cId="2239765458" sldId="286"/>
        </pc:sldMkLst>
        <pc:graphicFrameChg chg="mod modGraphic">
          <ac:chgData name="Jo Claes" userId="d64208f3-0076-4064-b6ac-7d8ee9dc279f" providerId="ADAL" clId="{CB6FD781-F29D-4D56-B1A1-C794D5953A15}" dt="2020-06-29T09:19:46.602" v="63" actId="2165"/>
          <ac:graphicFrameMkLst>
            <pc:docMk/>
            <pc:sldMk cId="2239765458" sldId="286"/>
            <ac:graphicFrameMk id="4" creationId="{00000000-0000-0000-0000-000000000000}"/>
          </ac:graphicFrameMkLst>
        </pc:graphicFrameChg>
        <pc:picChg chg="add">
          <ac:chgData name="Jo Claes" userId="d64208f3-0076-4064-b6ac-7d8ee9dc279f" providerId="ADAL" clId="{CB6FD781-F29D-4D56-B1A1-C794D5953A15}" dt="2020-06-29T09:20:01.400" v="64"/>
          <ac:picMkLst>
            <pc:docMk/>
            <pc:sldMk cId="2239765458" sldId="286"/>
            <ac:picMk id="5" creationId="{61A8E1BB-B77C-4A60-AB30-9FA653D0A616}"/>
          </ac:picMkLst>
        </pc:picChg>
        <pc:picChg chg="add">
          <ac:chgData name="Jo Claes" userId="d64208f3-0076-4064-b6ac-7d8ee9dc279f" providerId="ADAL" clId="{CB6FD781-F29D-4D56-B1A1-C794D5953A15}" dt="2020-06-29T09:20:01.400" v="64"/>
          <ac:picMkLst>
            <pc:docMk/>
            <pc:sldMk cId="2239765458" sldId="286"/>
            <ac:picMk id="6" creationId="{369B7E25-5B4D-4FB2-903E-A80DFF793397}"/>
          </ac:picMkLst>
        </pc:picChg>
        <pc:picChg chg="add">
          <ac:chgData name="Jo Claes" userId="d64208f3-0076-4064-b6ac-7d8ee9dc279f" providerId="ADAL" clId="{CB6FD781-F29D-4D56-B1A1-C794D5953A15}" dt="2020-06-29T09:20:01.400" v="64"/>
          <ac:picMkLst>
            <pc:docMk/>
            <pc:sldMk cId="2239765458" sldId="286"/>
            <ac:picMk id="7" creationId="{CF62A0C3-9A7E-4A24-81B1-02E7521CD051}"/>
          </ac:picMkLst>
        </pc:picChg>
        <pc:picChg chg="add">
          <ac:chgData name="Jo Claes" userId="d64208f3-0076-4064-b6ac-7d8ee9dc279f" providerId="ADAL" clId="{CB6FD781-F29D-4D56-B1A1-C794D5953A15}" dt="2020-06-29T09:20:01.400" v="64"/>
          <ac:picMkLst>
            <pc:docMk/>
            <pc:sldMk cId="2239765458" sldId="286"/>
            <ac:picMk id="8" creationId="{D8F81B90-505D-4EF7-A639-B4E446BF4B32}"/>
          </ac:picMkLst>
        </pc:picChg>
        <pc:picChg chg="add">
          <ac:chgData name="Jo Claes" userId="d64208f3-0076-4064-b6ac-7d8ee9dc279f" providerId="ADAL" clId="{CB6FD781-F29D-4D56-B1A1-C794D5953A15}" dt="2020-06-29T09:20:01.400" v="64"/>
          <ac:picMkLst>
            <pc:docMk/>
            <pc:sldMk cId="2239765458" sldId="286"/>
            <ac:picMk id="9" creationId="{55EC2D44-5105-4817-B4E7-E1890DFA34FE}"/>
          </ac:picMkLst>
        </pc:picChg>
      </pc:sldChg>
      <pc:sldChg chg="modSp">
        <pc:chgData name="Jo Claes" userId="d64208f3-0076-4064-b6ac-7d8ee9dc279f" providerId="ADAL" clId="{CB6FD781-F29D-4D56-B1A1-C794D5953A15}" dt="2020-06-29T09:15:49.821" v="51" actId="255"/>
        <pc:sldMkLst>
          <pc:docMk/>
          <pc:sldMk cId="2286936940" sldId="291"/>
        </pc:sldMkLst>
        <pc:spChg chg="mod">
          <ac:chgData name="Jo Claes" userId="d64208f3-0076-4064-b6ac-7d8ee9dc279f" providerId="ADAL" clId="{CB6FD781-F29D-4D56-B1A1-C794D5953A15}" dt="2020-06-29T09:15:49.821" v="51" actId="255"/>
          <ac:spMkLst>
            <pc:docMk/>
            <pc:sldMk cId="2286936940" sldId="291"/>
            <ac:spMk id="3" creationId="{00000000-0000-0000-0000-000000000000}"/>
          </ac:spMkLst>
        </pc:spChg>
      </pc:sldChg>
    </pc:docChg>
  </pc:docChgLst>
  <pc:docChgLst>
    <pc:chgData name="Jo Claes" userId="d64208f3-0076-4064-b6ac-7d8ee9dc279f" providerId="ADAL" clId="{E1353F39-0140-4430-B387-50810322E06D}"/>
    <pc:docChg chg="custSel modSld">
      <pc:chgData name="Jo Claes" userId="d64208f3-0076-4064-b6ac-7d8ee9dc279f" providerId="ADAL" clId="{E1353F39-0140-4430-B387-50810322E06D}" dt="2020-01-31T09:01:39.769" v="3" actId="6549"/>
      <pc:docMkLst>
        <pc:docMk/>
      </pc:docMkLst>
      <pc:sldChg chg="modSp">
        <pc:chgData name="Jo Claes" userId="d64208f3-0076-4064-b6ac-7d8ee9dc279f" providerId="ADAL" clId="{E1353F39-0140-4430-B387-50810322E06D}" dt="2020-01-31T09:01:39.769" v="3" actId="6549"/>
        <pc:sldMkLst>
          <pc:docMk/>
          <pc:sldMk cId="2286936940" sldId="291"/>
        </pc:sldMkLst>
        <pc:spChg chg="mod">
          <ac:chgData name="Jo Claes" userId="d64208f3-0076-4064-b6ac-7d8ee9dc279f" providerId="ADAL" clId="{E1353F39-0140-4430-B387-50810322E06D}" dt="2020-01-31T09:01:39.769" v="3" actId="6549"/>
          <ac:spMkLst>
            <pc:docMk/>
            <pc:sldMk cId="2286936940" sldId="291"/>
            <ac:spMk id="3" creationId="{00000000-0000-0000-0000-000000000000}"/>
          </ac:spMkLst>
        </pc:spChg>
      </pc:sldChg>
    </pc:docChg>
  </pc:docChgLst>
  <pc:docChgLst>
    <pc:chgData name="Jo Claes" userId="d64208f3-0076-4064-b6ac-7d8ee9dc279f" providerId="ADAL" clId="{81A28A93-7AA2-4E08-BB33-408C23CCFC1B}"/>
    <pc:docChg chg="modSld">
      <pc:chgData name="Jo Claes" userId="d64208f3-0076-4064-b6ac-7d8ee9dc279f" providerId="ADAL" clId="{81A28A93-7AA2-4E08-BB33-408C23CCFC1B}" dt="2019-12-19T09:35:24.480" v="0" actId="20577"/>
      <pc:docMkLst>
        <pc:docMk/>
      </pc:docMkLst>
      <pc:sldChg chg="modSp">
        <pc:chgData name="Jo Claes" userId="d64208f3-0076-4064-b6ac-7d8ee9dc279f" providerId="ADAL" clId="{81A28A93-7AA2-4E08-BB33-408C23CCFC1B}" dt="2019-12-19T09:35:24.480" v="0" actId="20577"/>
        <pc:sldMkLst>
          <pc:docMk/>
          <pc:sldMk cId="2286936940" sldId="291"/>
        </pc:sldMkLst>
        <pc:spChg chg="mod">
          <ac:chgData name="Jo Claes" userId="d64208f3-0076-4064-b6ac-7d8ee9dc279f" providerId="ADAL" clId="{81A28A93-7AA2-4E08-BB33-408C23CCFC1B}" dt="2019-12-19T09:35:24.480" v="0" actId="20577"/>
          <ac:spMkLst>
            <pc:docMk/>
            <pc:sldMk cId="2286936940" sldId="29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DDC47E7-629B-40FF-A9B6-C48EFEB99100}" type="datetimeFigureOut">
              <a:rPr lang="fr-FR" smtClean="0"/>
              <a:t>29/06/2020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B37B04-E346-4859-9CA7-88FF33329E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2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1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66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006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649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414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742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2135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985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15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84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972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671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4215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0503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7954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7969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7766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601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9561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8613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309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480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91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900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1206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912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113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2671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9272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2608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3088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708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8095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3173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748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9708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2826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1001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4741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26767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49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618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90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7609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54197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721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8493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2241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97788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047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9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0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82D96C2-22FE-4AF3-8D8F-14EA9C9E242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fr-BE" sz="1600" dirty="0"/>
              <a:t>Lecture </a:t>
            </a:r>
            <a:r>
              <a:rPr lang="fr-BE" sz="1600" dirty="0" err="1"/>
              <a:t>material</a:t>
            </a:r>
            <a:r>
              <a:rPr lang="fr-BE" sz="1600" dirty="0"/>
              <a:t> </a:t>
            </a:r>
            <a:r>
              <a:rPr lang="fr-BE" sz="1600" dirty="0" err="1"/>
              <a:t>summary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50333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4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17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2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5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tainl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stainless.org/files/issf/Education/Spanish/Capitulo_06_Propiedades_mecanicas_de_los_aceros_inoxidables.pdf" TargetMode="External"/><Relationship Id="rId13" Type="http://schemas.openxmlformats.org/officeDocument/2006/relationships/hyperlink" Target="https://www.worldstainless.org/files/issf/Education/Spanish/Capitulo_11_Sostenibilidad.pdf" TargetMode="External"/><Relationship Id="rId3" Type="http://schemas.openxmlformats.org/officeDocument/2006/relationships/hyperlink" Target="https://www.worldstainless.org/files/issf/Education/Spanish/Capitulo_02A_Aplicaciones_de_los_aceros_inoxidables.pdf" TargetMode="External"/><Relationship Id="rId7" Type="http://schemas.openxmlformats.org/officeDocument/2006/relationships/hyperlink" Target="https://www.worldstainless.org/files/issf/Education/Spanish/Capitulo_05_Resistencia_a_la_corrosion_de_los_aceros_inoxidables.pdf" TargetMode="External"/><Relationship Id="rId12" Type="http://schemas.openxmlformats.org/officeDocument/2006/relationships/hyperlink" Target="https://www.worldstainless.org/files/issf/Education/Spanish/Capitulo_10_Productos_y_disponibilidad.pdf" TargetMode="External"/><Relationship Id="rId2" Type="http://schemas.openxmlformats.org/officeDocument/2006/relationships/hyperlink" Target="https://www.worldstainless.org/files/issf/Education/Spanish/Capitulo_01_Acero_inoxidable_y_art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Education/Spanish/Capitulo_04_Que_son_los_aceros_inoxidables.pdf" TargetMode="External"/><Relationship Id="rId11" Type="http://schemas.openxmlformats.org/officeDocument/2006/relationships/hyperlink" Target="https://www.worldstainless.org/files/issf/Education/Spanish/Capitulo_09_Union_y_fabricacion_de_aceros_inoxidables.pdf" TargetMode="External"/><Relationship Id="rId5" Type="http://schemas.openxmlformats.org/officeDocument/2006/relationships/hyperlink" Target="https://www.worldstainless.org/files/issf/Education/Spanish/Capitulo_03_Por_que_usar_aceros_inoxidables.pdf" TargetMode="External"/><Relationship Id="rId10" Type="http://schemas.openxmlformats.org/officeDocument/2006/relationships/hyperlink" Target="https://www.worldstainless.org/files/issf/Education/Spanish/Capitulo_08_Acabados_superficiales.pdf" TargetMode="External"/><Relationship Id="rId4" Type="http://schemas.openxmlformats.org/officeDocument/2006/relationships/hyperlink" Target="https://www.worldstainless.org/files/issf/Education/Spanish/Capitulo_02B_Aplicaciones_de_los_aceros_inoxidables.pdf" TargetMode="External"/><Relationship Id="rId9" Type="http://schemas.openxmlformats.org/officeDocument/2006/relationships/hyperlink" Target="https://www.worldstainless.org/files/issf/Education/Spanish/Capitulo_07_Aplicaciones_estructurale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nternational-Stainless-Steel-Forum-122311297815956/" TargetMode="External"/><Relationship Id="rId13" Type="http://schemas.openxmlformats.org/officeDocument/2006/relationships/hyperlink" Target="https://www.linkedin.com/company/australian-stainless-steel-development-association?trk=top_nav_home" TargetMode="External"/><Relationship Id="rId18" Type="http://schemas.openxmlformats.org/officeDocument/2006/relationships/hyperlink" Target="https://www.facebook.com/British.Stainless.Steel.Association/" TargetMode="External"/><Relationship Id="rId26" Type="http://schemas.openxmlformats.org/officeDocument/2006/relationships/hyperlink" Target="https://twitter.com/nissda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www.facebook.com/IminoxMX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facebook.com/associacao.abinox/" TargetMode="External"/><Relationship Id="rId17" Type="http://schemas.openxmlformats.org/officeDocument/2006/relationships/hyperlink" Target="https://twitter.com/BSSAssoc" TargetMode="External"/><Relationship Id="rId25" Type="http://schemas.openxmlformats.org/officeDocument/2006/relationships/hyperlink" Target="https://www.linkedin.com/company/indian-stainless-steel-development-association-issda/" TargetMode="External"/><Relationship Id="rId2" Type="http://schemas.openxmlformats.org/officeDocument/2006/relationships/hyperlink" Target="https://www.linkedin.com/company/international-stainless-steel-forum" TargetMode="External"/><Relationship Id="rId16" Type="http://schemas.openxmlformats.org/officeDocument/2006/relationships/hyperlink" Target="https://www.linkedin.com/company/british-stainless-steel-association-bssa-?trk=top_nav_home" TargetMode="External"/><Relationship Id="rId20" Type="http://schemas.openxmlformats.org/officeDocument/2006/relationships/hyperlink" Target="https://twitter.com/IminoxMx" TargetMode="External"/><Relationship Id="rId29" Type="http://schemas.openxmlformats.org/officeDocument/2006/relationships/hyperlink" Target="https://www.linkedin.com/company/warenzeichenverband-edelstahl-rostfrei-e.v.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worldstainless?gl=BE" TargetMode="External"/><Relationship Id="rId11" Type="http://schemas.openxmlformats.org/officeDocument/2006/relationships/hyperlink" Target="https://twitter.com/_abinox" TargetMode="External"/><Relationship Id="rId24" Type="http://schemas.openxmlformats.org/officeDocument/2006/relationships/hyperlink" Target="https://www.facebook.com/WZVRostfrei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www.facebook.com/Australian-Stainless-Steel-Development-Association-128427573876662/?fref=nf" TargetMode="External"/><Relationship Id="rId23" Type="http://schemas.openxmlformats.org/officeDocument/2006/relationships/image" Target="../media/image6.png"/><Relationship Id="rId28" Type="http://schemas.openxmlformats.org/officeDocument/2006/relationships/hyperlink" Target="https://www.facebook.com/stainlesssteelclub" TargetMode="External"/><Relationship Id="rId10" Type="http://schemas.openxmlformats.org/officeDocument/2006/relationships/hyperlink" Target="https://www.linkedin.com/company/abinox?trk=top_nav_home" TargetMode="External"/><Relationship Id="rId19" Type="http://schemas.openxmlformats.org/officeDocument/2006/relationships/hyperlink" Target="https://www.facebook.com/centroinox.associazione/" TargetMode="External"/><Relationship Id="rId4" Type="http://schemas.openxmlformats.org/officeDocument/2006/relationships/hyperlink" Target="https://twitter.com/ISSF1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twitter.com/ASSDA1" TargetMode="External"/><Relationship Id="rId22" Type="http://schemas.openxmlformats.org/officeDocument/2006/relationships/hyperlink" Target="https://www.instagram.com/iminox.mx/" TargetMode="External"/><Relationship Id="rId27" Type="http://schemas.openxmlformats.org/officeDocument/2006/relationships/hyperlink" Target="https://www.facebook.com/IndianStainlessSteelDevelopmentAssociatio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assda_sa" TargetMode="External"/><Relationship Id="rId13" Type="http://schemas.openxmlformats.org/officeDocument/2006/relationships/hyperlink" Target="https://www.facebook.com/TSSDA.stainless" TargetMode="External"/><Relationship Id="rId18" Type="http://schemas.openxmlformats.org/officeDocument/2006/relationships/hyperlink" Target="https://www.linkedin.com/company/nickel-institute-brussels?trk=top_nav_home" TargetMode="External"/><Relationship Id="rId3" Type="http://schemas.openxmlformats.org/officeDocument/2006/relationships/image" Target="../media/image3.png"/><Relationship Id="rId21" Type="http://schemas.openxmlformats.org/officeDocument/2006/relationships/image" Target="../media/image4.png"/><Relationship Id="rId7" Type="http://schemas.openxmlformats.org/officeDocument/2006/relationships/image" Target="../media/image2.png"/><Relationship Id="rId12" Type="http://schemas.openxmlformats.org/officeDocument/2006/relationships/hyperlink" Target="https://www.facebook.com/stalenierdzewne" TargetMode="External"/><Relationship Id="rId17" Type="http://schemas.openxmlformats.org/officeDocument/2006/relationships/hyperlink" Target="https://twitter.com/IMOA_molybdenum" TargetMode="External"/><Relationship Id="rId2" Type="http://schemas.openxmlformats.org/officeDocument/2006/relationships/hyperlink" Target="https://twitter.com/NZHERA" TargetMode="External"/><Relationship Id="rId16" Type="http://schemas.openxmlformats.org/officeDocument/2006/relationships/hyperlink" Target="https://www.linkedin.com/company/imoa?trk=top_nav_home" TargetMode="External"/><Relationship Id="rId20" Type="http://schemas.openxmlformats.org/officeDocument/2006/relationships/hyperlink" Target="https://www.youtube.com/user/NickelInstitu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sassda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hyperlink" Target="https://twitter.com/icdacr" TargetMode="External"/><Relationship Id="rId10" Type="http://schemas.openxmlformats.org/officeDocument/2006/relationships/hyperlink" Target="http://www.cssc.org.cn/page66" TargetMode="External"/><Relationship Id="rId19" Type="http://schemas.openxmlformats.org/officeDocument/2006/relationships/hyperlink" Target="https://twitter.com/NickelInstitute" TargetMode="External"/><Relationship Id="rId4" Type="http://schemas.openxmlformats.org/officeDocument/2006/relationships/hyperlink" Target="https://www.facebook.com/NZSSDA/" TargetMode="External"/><Relationship Id="rId9" Type="http://schemas.openxmlformats.org/officeDocument/2006/relationships/hyperlink" Target="https://www.facebook.com/southernafricastainlesssteeldevelopmentassociation" TargetMode="External"/><Relationship Id="rId14" Type="http://schemas.openxmlformats.org/officeDocument/2006/relationships/hyperlink" Target="https://www.linkedin.com/company/icdac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ww.instagram.com/construiracier/" TargetMode="External"/><Relationship Id="rId3" Type="http://schemas.openxmlformats.org/officeDocument/2006/relationships/hyperlink" Target="http://www.stainlessconstruction.com/" TargetMode="External"/><Relationship Id="rId7" Type="http://schemas.openxmlformats.org/officeDocument/2006/relationships/hyperlink" Target="https://twitter.com/ISSF1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ww.construiracier.fr/tout-sur-lacier/les-aciers-inoxydab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facebook.com/construirAcier/" TargetMode="External"/><Relationship Id="rId5" Type="http://schemas.openxmlformats.org/officeDocument/2006/relationships/hyperlink" Target="https://www.linkedin.com/company/construiracie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issftraining.org/" TargetMode="External"/><Relationship Id="rId9" Type="http://schemas.openxmlformats.org/officeDocument/2006/relationships/hyperlink" Target="https://www.youtube.com/user/teleacier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s-MX" altLang="es-MX" dirty="0"/>
              <a:t>Resumen</a:t>
            </a:r>
            <a:r>
              <a:rPr lang="en-US" altLang="es-MX" dirty="0"/>
              <a:t> del </a:t>
            </a:r>
            <a:r>
              <a:rPr lang="es-MX" altLang="es-MX" dirty="0"/>
              <a:t>contenido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s-MX" dirty="0"/>
              <a:t>Finalidad de este documento: </a:t>
            </a:r>
          </a:p>
          <a:p>
            <a:pPr>
              <a:defRPr/>
            </a:pPr>
            <a:r>
              <a:rPr lang="es-MX" dirty="0"/>
              <a:t>Material didáctico para docentes de Arquitectura e Ingeniería Civil. Puede ser utilizado como un todo o como secciones separadas </a:t>
            </a:r>
          </a:p>
          <a:p>
            <a:endParaRPr lang="fr-FR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916" y="609"/>
            <a:ext cx="2716917" cy="12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Preparado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un </a:t>
            </a:r>
            <a:r>
              <a:rPr lang="fr-FR" dirty="0" err="1"/>
              <a:t>grupo</a:t>
            </a:r>
            <a:r>
              <a:rPr lang="fr-FR" dirty="0"/>
              <a:t> de </a:t>
            </a:r>
            <a:r>
              <a:rPr lang="fr-FR" dirty="0" err="1"/>
              <a:t>trabajo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ISSF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err="1"/>
              <a:t>Miembros</a:t>
            </a:r>
            <a:r>
              <a:rPr lang="fr-FR" dirty="0"/>
              <a:t>:</a:t>
            </a:r>
          </a:p>
          <a:p>
            <a:r>
              <a:rPr lang="fr-FR" dirty="0"/>
              <a:t>Eduardo </a:t>
            </a:r>
            <a:r>
              <a:rPr lang="fr-FR" dirty="0" err="1"/>
              <a:t>Carragueiro</a:t>
            </a:r>
            <a:r>
              <a:rPr lang="fr-FR" dirty="0"/>
              <a:t> (</a:t>
            </a:r>
            <a:r>
              <a:rPr lang="fr-FR" dirty="0" err="1"/>
              <a:t>Böllinghaus</a:t>
            </a:r>
            <a:r>
              <a:rPr lang="fr-FR" dirty="0"/>
              <a:t>)</a:t>
            </a:r>
          </a:p>
          <a:p>
            <a:r>
              <a:rPr lang="fr-FR" dirty="0"/>
              <a:t>Thiery </a:t>
            </a:r>
            <a:r>
              <a:rPr lang="fr-FR" dirty="0" err="1"/>
              <a:t>Cremailh</a:t>
            </a:r>
            <a:r>
              <a:rPr lang="fr-FR" dirty="0"/>
              <a:t> (</a:t>
            </a:r>
            <a:r>
              <a:rPr lang="fr-FR" dirty="0" err="1"/>
              <a:t>Schmolz</a:t>
            </a:r>
            <a:r>
              <a:rPr lang="fr-FR" dirty="0"/>
              <a:t> + </a:t>
            </a:r>
            <a:r>
              <a:rPr lang="fr-FR" dirty="0" err="1"/>
              <a:t>Bickenbach</a:t>
            </a:r>
            <a:r>
              <a:rPr lang="fr-FR" dirty="0"/>
              <a:t>) </a:t>
            </a:r>
          </a:p>
          <a:p>
            <a:r>
              <a:rPr lang="fr-FR" dirty="0"/>
              <a:t>Bernard Heritier (ISSF) </a:t>
            </a:r>
          </a:p>
          <a:p>
            <a:r>
              <a:rPr lang="fr-FR" dirty="0"/>
              <a:t>Clara Herrera (Deutsche </a:t>
            </a:r>
            <a:r>
              <a:rPr lang="fr-FR" dirty="0" err="1"/>
              <a:t>Edelstahl</a:t>
            </a:r>
            <a:r>
              <a:rPr lang="fr-FR" dirty="0"/>
              <a:t> </a:t>
            </a:r>
            <a:r>
              <a:rPr lang="fr-FR" dirty="0" err="1"/>
              <a:t>Werke</a:t>
            </a:r>
            <a:r>
              <a:rPr lang="fr-FR" dirty="0"/>
              <a:t>)</a:t>
            </a:r>
          </a:p>
          <a:p>
            <a:r>
              <a:rPr lang="fr-FR" dirty="0"/>
              <a:t>Jun Ishikawa (ISSF)</a:t>
            </a:r>
          </a:p>
          <a:p>
            <a:r>
              <a:rPr lang="fr-FR" dirty="0"/>
              <a:t>Marco </a:t>
            </a:r>
            <a:r>
              <a:rPr lang="fr-FR" dirty="0" err="1"/>
              <a:t>Massazza</a:t>
            </a:r>
            <a:r>
              <a:rPr lang="fr-FR" dirty="0"/>
              <a:t> (Cogne </a:t>
            </a:r>
            <a:r>
              <a:rPr lang="fr-FR" dirty="0" err="1"/>
              <a:t>Acciai</a:t>
            </a:r>
            <a:r>
              <a:rPr lang="fr-FR" dirty="0"/>
              <a:t> </a:t>
            </a:r>
            <a:r>
              <a:rPr lang="fr-FR" dirty="0" err="1"/>
              <a:t>Speciali</a:t>
            </a:r>
            <a:r>
              <a:rPr lang="fr-FR" dirty="0"/>
              <a:t>)</a:t>
            </a:r>
          </a:p>
          <a:p>
            <a:r>
              <a:rPr lang="fr-FR" dirty="0"/>
              <a:t>Thomas </a:t>
            </a:r>
            <a:r>
              <a:rPr lang="fr-FR" dirty="0" err="1"/>
              <a:t>Pauly</a:t>
            </a:r>
            <a:r>
              <a:rPr lang="fr-FR" dirty="0"/>
              <a:t> (Euro-Inox)</a:t>
            </a:r>
          </a:p>
          <a:p>
            <a:r>
              <a:rPr lang="fr-FR" dirty="0"/>
              <a:t>Luis </a:t>
            </a:r>
            <a:r>
              <a:rPr lang="fr-FR" dirty="0" err="1"/>
              <a:t>Peiro</a:t>
            </a:r>
            <a:r>
              <a:rPr lang="fr-FR" dirty="0"/>
              <a:t> (</a:t>
            </a:r>
            <a:r>
              <a:rPr lang="fr-FR" dirty="0" err="1"/>
              <a:t>Acerinox</a:t>
            </a:r>
            <a:r>
              <a:rPr lang="fr-FR" dirty="0"/>
              <a:t>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* International Stainless Steel Forum, Avenue de </a:t>
            </a:r>
            <a:r>
              <a:rPr lang="fr-FR" dirty="0" err="1"/>
              <a:t>Tervueren</a:t>
            </a:r>
            <a:r>
              <a:rPr lang="fr-FR" dirty="0"/>
              <a:t> 270, B-1150 Brussels  </a:t>
            </a:r>
            <a:r>
              <a:rPr lang="fr-FR" dirty="0">
                <a:hlinkClick r:id="rId2"/>
              </a:rPr>
              <a:t>www.worldstainless.org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Revisado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un comité </a:t>
            </a:r>
            <a:r>
              <a:rPr lang="fr-FR" dirty="0" err="1"/>
              <a:t>asesor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/>
              <a:t>Miembros</a:t>
            </a:r>
            <a:r>
              <a:rPr lang="fr-FR" dirty="0"/>
              <a:t>:</a:t>
            </a:r>
          </a:p>
          <a:p>
            <a:r>
              <a:rPr lang="en-US" dirty="0"/>
              <a:t>Prof. Dinar </a:t>
            </a:r>
            <a:r>
              <a:rPr lang="en-US" dirty="0" err="1"/>
              <a:t>Camotim</a:t>
            </a:r>
            <a:r>
              <a:rPr lang="en-US" dirty="0"/>
              <a:t> (</a:t>
            </a:r>
            <a:r>
              <a:rPr lang="en-US" dirty="0" err="1"/>
              <a:t>Instituto</a:t>
            </a:r>
            <a:r>
              <a:rPr lang="en-US" dirty="0"/>
              <a:t> Superior </a:t>
            </a:r>
            <a:r>
              <a:rPr lang="en-US" dirty="0" err="1"/>
              <a:t>Técnico</a:t>
            </a:r>
            <a:r>
              <a:rPr lang="en-US" dirty="0"/>
              <a:t> , </a:t>
            </a:r>
            <a:r>
              <a:rPr lang="en-US" dirty="0" err="1"/>
              <a:t>Lisboa</a:t>
            </a:r>
            <a:r>
              <a:rPr lang="en-US" dirty="0"/>
              <a:t>, Portugal)</a:t>
            </a:r>
          </a:p>
          <a:p>
            <a:r>
              <a:rPr lang="en-US" dirty="0"/>
              <a:t>Prof. Katherine </a:t>
            </a:r>
            <a:r>
              <a:rPr lang="en-US" dirty="0" err="1"/>
              <a:t>Cashell</a:t>
            </a:r>
            <a:r>
              <a:rPr lang="en-US" dirty="0"/>
              <a:t> (Brunel University, London, UK)</a:t>
            </a:r>
          </a:p>
          <a:p>
            <a:r>
              <a:rPr lang="en-US" dirty="0"/>
              <a:t>Prof. </a:t>
            </a:r>
            <a:r>
              <a:rPr lang="en-US" dirty="0" err="1"/>
              <a:t>Christelle</a:t>
            </a:r>
            <a:r>
              <a:rPr lang="en-US" dirty="0"/>
              <a:t> </a:t>
            </a:r>
            <a:r>
              <a:rPr lang="en-US" dirty="0" err="1"/>
              <a:t>Gress</a:t>
            </a:r>
            <a:r>
              <a:rPr lang="en-US" dirty="0"/>
              <a:t> (</a:t>
            </a:r>
            <a:r>
              <a:rPr lang="en-US" dirty="0" err="1"/>
              <a:t>Ecole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d’Architecture</a:t>
            </a:r>
            <a:r>
              <a:rPr lang="en-US" dirty="0"/>
              <a:t>, Strasbourg, France)</a:t>
            </a:r>
          </a:p>
          <a:p>
            <a:r>
              <a:rPr lang="en-US" dirty="0"/>
              <a:t>Prof. Laura </a:t>
            </a:r>
            <a:r>
              <a:rPr lang="en-US" dirty="0" err="1"/>
              <a:t>Daglio</a:t>
            </a:r>
            <a:r>
              <a:rPr lang="en-US" dirty="0"/>
              <a:t>  (</a:t>
            </a:r>
            <a:r>
              <a:rPr lang="en-US" dirty="0" err="1"/>
              <a:t>Politecnico</a:t>
            </a:r>
            <a:r>
              <a:rPr lang="en-US" dirty="0"/>
              <a:t> Milano, Italy)</a:t>
            </a:r>
          </a:p>
          <a:p>
            <a:r>
              <a:rPr lang="en-US" dirty="0"/>
              <a:t>Prof. Helmut </a:t>
            </a:r>
            <a:r>
              <a:rPr lang="en-US" dirty="0" err="1"/>
              <a:t>Hachul</a:t>
            </a:r>
            <a:r>
              <a:rPr lang="en-US" dirty="0"/>
              <a:t> (</a:t>
            </a:r>
            <a:r>
              <a:rPr lang="fr-FR" dirty="0" err="1"/>
              <a:t>Fachhochschule</a:t>
            </a:r>
            <a:r>
              <a:rPr lang="fr-FR" dirty="0"/>
              <a:t> Dortmund, Germany)</a:t>
            </a:r>
            <a:endParaRPr lang="en-US" dirty="0"/>
          </a:p>
          <a:p>
            <a:r>
              <a:rPr lang="en-US" dirty="0"/>
              <a:t>Prof. Satish Kumar (Indian Institute of Technology, Chennai, India)</a:t>
            </a:r>
          </a:p>
          <a:p>
            <a:r>
              <a:rPr lang="en-US" dirty="0"/>
              <a:t>Prof. </a:t>
            </a:r>
            <a:r>
              <a:rPr lang="fr-FR" dirty="0"/>
              <a:t>Satoshi Nara (</a:t>
            </a:r>
            <a:r>
              <a:rPr lang="fr-FR" dirty="0" err="1"/>
              <a:t>University</a:t>
            </a:r>
            <a:r>
              <a:rPr lang="fr-FR" dirty="0"/>
              <a:t> of Osaka, </a:t>
            </a:r>
            <a:r>
              <a:rPr lang="fr-FR" dirty="0" err="1"/>
              <a:t>Japan</a:t>
            </a:r>
            <a:r>
              <a:rPr lang="fr-FR" dirty="0"/>
              <a:t>)</a:t>
            </a:r>
          </a:p>
          <a:p>
            <a:r>
              <a:rPr lang="en-US" dirty="0"/>
              <a:t>Prof. Esther Real (</a:t>
            </a:r>
            <a:r>
              <a:rPr lang="fr-FR" dirty="0" err="1"/>
              <a:t>Universitat</a:t>
            </a:r>
            <a:r>
              <a:rPr lang="fr-FR" dirty="0"/>
              <a:t> </a:t>
            </a:r>
            <a:r>
              <a:rPr lang="fr-FR" dirty="0" err="1"/>
              <a:t>Politècnica</a:t>
            </a:r>
            <a:r>
              <a:rPr lang="fr-FR" dirty="0"/>
              <a:t> de </a:t>
            </a:r>
            <a:r>
              <a:rPr lang="fr-FR" dirty="0" err="1"/>
              <a:t>Cataluña</a:t>
            </a:r>
            <a:r>
              <a:rPr lang="fr-FR" dirty="0"/>
              <a:t>,</a:t>
            </a:r>
            <a:r>
              <a:rPr lang="it-IT" dirty="0"/>
              <a:t> Barcelona, Spain)</a:t>
            </a:r>
            <a:endParaRPr lang="en-US" dirty="0"/>
          </a:p>
          <a:p>
            <a:r>
              <a:rPr lang="en-US" dirty="0"/>
              <a:t>Prof. </a:t>
            </a:r>
            <a:r>
              <a:rPr lang="fr-FR" dirty="0"/>
              <a:t>Barbara Rossi (KU Leuven, </a:t>
            </a:r>
            <a:r>
              <a:rPr lang="fr-FR" dirty="0" err="1"/>
              <a:t>Belgium</a:t>
            </a:r>
            <a:r>
              <a:rPr lang="fr-FR" dirty="0"/>
              <a:t>)</a:t>
            </a:r>
          </a:p>
          <a:p>
            <a:r>
              <a:rPr lang="fr-FR" dirty="0"/>
              <a:t>Prof Antonio Santa-Rita (</a:t>
            </a:r>
            <a:r>
              <a:rPr lang="fr-FR" dirty="0" err="1"/>
              <a:t>Universi</a:t>
            </a:r>
            <a:r>
              <a:rPr lang="fr-FR" dirty="0"/>
              <a:t>  </a:t>
            </a:r>
            <a:r>
              <a:rPr lang="fr-FR" dirty="0" err="1"/>
              <a:t>Lusofona</a:t>
            </a:r>
            <a:r>
              <a:rPr lang="fr-FR" dirty="0"/>
              <a:t> … Lisboa, Portugal)</a:t>
            </a:r>
          </a:p>
          <a:p>
            <a:r>
              <a:rPr lang="en-US" dirty="0"/>
              <a:t>Prof. </a:t>
            </a:r>
            <a:r>
              <a:rPr lang="fr-FR" dirty="0"/>
              <a:t>Pedro </a:t>
            </a:r>
            <a:r>
              <a:rPr lang="fr-FR" dirty="0" err="1"/>
              <a:t>Vellasco</a:t>
            </a:r>
            <a:r>
              <a:rPr lang="fr-FR" dirty="0"/>
              <a:t> (</a:t>
            </a:r>
            <a:r>
              <a:rPr lang="it-IT" dirty="0"/>
              <a:t>Universidade do Estado do Rio de Janeiro, </a:t>
            </a:r>
            <a:r>
              <a:rPr lang="fr-FR" dirty="0" err="1"/>
              <a:t>Brazil</a:t>
            </a:r>
            <a:r>
              <a:rPr lang="fr-FR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Contenidos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2"/>
              </a:rPr>
              <a:t>Acero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inoxidable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en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Arte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3"/>
              </a:rPr>
              <a:t>Aplicaciones</a:t>
            </a:r>
            <a:r>
              <a:rPr lang="en-US" dirty="0">
                <a:hlinkClick r:id="rId3"/>
              </a:rPr>
              <a:t> - </a:t>
            </a:r>
            <a:r>
              <a:rPr lang="en-US" dirty="0" err="1">
                <a:hlinkClick r:id="rId3"/>
              </a:rPr>
              <a:t>arquitectura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1- </a:t>
            </a:r>
            <a:r>
              <a:rPr lang="en-US" dirty="0" err="1"/>
              <a:t>Fachadas</a:t>
            </a:r>
            <a:r>
              <a:rPr lang="en-US" dirty="0"/>
              <a:t>  2 – </a:t>
            </a:r>
            <a:r>
              <a:rPr lang="en-US" dirty="0" err="1"/>
              <a:t>Jardines</a:t>
            </a:r>
            <a:r>
              <a:rPr lang="en-US" dirty="0"/>
              <a:t> </a:t>
            </a:r>
            <a:r>
              <a:rPr lang="en-US" dirty="0" err="1"/>
              <a:t>verticales</a:t>
            </a:r>
            <a:r>
              <a:rPr lang="en-US" dirty="0"/>
              <a:t> 3 – </a:t>
            </a:r>
            <a:r>
              <a:rPr lang="en-US" dirty="0" err="1"/>
              <a:t>Tejados</a:t>
            </a:r>
            <a:r>
              <a:rPr lang="en-US" dirty="0"/>
              <a:t> 4 – </a:t>
            </a:r>
            <a:r>
              <a:rPr lang="en-US" dirty="0" err="1"/>
              <a:t>Decoracion</a:t>
            </a:r>
            <a:r>
              <a:rPr lang="en-US" dirty="0"/>
              <a:t> Interior 5 – </a:t>
            </a:r>
            <a:r>
              <a:rPr lang="en-US" dirty="0" err="1"/>
              <a:t>Fontaneria</a:t>
            </a:r>
            <a:r>
              <a:rPr lang="en-US" dirty="0"/>
              <a:t> 6 – </a:t>
            </a:r>
            <a:r>
              <a:rPr lang="en-US" dirty="0" err="1"/>
              <a:t>Ascensores</a:t>
            </a:r>
            <a:r>
              <a:rPr lang="en-US" dirty="0"/>
              <a:t> y </a:t>
            </a:r>
            <a:r>
              <a:rPr lang="en-US" dirty="0" err="1"/>
              <a:t>elevadores</a:t>
            </a:r>
            <a:r>
              <a:rPr lang="en-US" dirty="0"/>
              <a:t> 7 – </a:t>
            </a:r>
            <a:r>
              <a:rPr lang="en-US" dirty="0" err="1"/>
              <a:t>Aeropuertos</a:t>
            </a:r>
            <a:r>
              <a:rPr lang="en-US" dirty="0"/>
              <a:t> 8 – </a:t>
            </a:r>
            <a:r>
              <a:rPr lang="en-US" dirty="0" err="1"/>
              <a:t>Mobiliario</a:t>
            </a:r>
            <a:r>
              <a:rPr lang="en-US" dirty="0"/>
              <a:t> </a:t>
            </a:r>
            <a:r>
              <a:rPr lang="en-US" dirty="0" err="1"/>
              <a:t>urbano</a:t>
            </a:r>
            <a:r>
              <a:rPr lang="en-US" dirty="0"/>
              <a:t> 9 – </a:t>
            </a:r>
            <a:r>
              <a:rPr lang="en-US" dirty="0" err="1"/>
              <a:t>Rehabilitacion</a:t>
            </a:r>
            <a:r>
              <a:rPr lang="en-US" dirty="0"/>
              <a:t>  10 – </a:t>
            </a:r>
            <a:r>
              <a:rPr lang="en-US" dirty="0" err="1"/>
              <a:t>Estadios</a:t>
            </a:r>
            <a:r>
              <a:rPr lang="en-US" dirty="0"/>
              <a:t> 11 – Piscinas</a:t>
            </a:r>
          </a:p>
          <a:p>
            <a:pPr marL="457200" lvl="1" indent="0">
              <a:buNone/>
            </a:pPr>
            <a:r>
              <a:rPr lang="en-US" sz="3300" dirty="0" err="1">
                <a:hlinkClick r:id="rId4"/>
              </a:rPr>
              <a:t>Aplicaciones</a:t>
            </a:r>
            <a:r>
              <a:rPr lang="en-US" sz="3300" dirty="0">
                <a:hlinkClick r:id="rId4"/>
              </a:rPr>
              <a:t> - </a:t>
            </a:r>
            <a:r>
              <a:rPr lang="en-US" sz="3300" dirty="0" err="1">
                <a:hlinkClick r:id="rId4"/>
              </a:rPr>
              <a:t>infraestructura</a:t>
            </a:r>
            <a:endParaRPr lang="en-US" sz="3300" dirty="0"/>
          </a:p>
          <a:p>
            <a:pPr marL="457200" lvl="1" indent="0">
              <a:buNone/>
            </a:pPr>
            <a:r>
              <a:rPr lang="en-US" dirty="0"/>
              <a:t>1 - </a:t>
            </a:r>
            <a:r>
              <a:rPr lang="en-US" dirty="0" err="1"/>
              <a:t>Distribución</a:t>
            </a:r>
            <a:r>
              <a:rPr lang="en-US" dirty="0"/>
              <a:t> de </a:t>
            </a:r>
            <a:r>
              <a:rPr lang="en-US" dirty="0" err="1"/>
              <a:t>agua</a:t>
            </a:r>
            <a:r>
              <a:rPr lang="en-US" dirty="0"/>
              <a:t> 2 – Puentes 3 - </a:t>
            </a:r>
            <a:r>
              <a:rPr lang="en-US" dirty="0" err="1"/>
              <a:t>Infraestructuras</a:t>
            </a:r>
            <a:r>
              <a:rPr lang="en-US" dirty="0"/>
              <a:t> </a:t>
            </a:r>
            <a:r>
              <a:rPr lang="en-US" dirty="0" err="1"/>
              <a:t>costeras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¿</a:t>
            </a:r>
            <a:r>
              <a:rPr lang="en-US" dirty="0" err="1">
                <a:hlinkClick r:id="rId5"/>
              </a:rPr>
              <a:t>Porqué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usar</a:t>
            </a:r>
            <a:r>
              <a:rPr lang="en-US" dirty="0">
                <a:hlinkClick r:id="rId5"/>
              </a:rPr>
              <a:t> el </a:t>
            </a:r>
            <a:r>
              <a:rPr lang="en-US" dirty="0" err="1">
                <a:hlinkClick r:id="rId5"/>
              </a:rPr>
              <a:t>acero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inoxidable</a:t>
            </a:r>
            <a:r>
              <a:rPr lang="en-US" dirty="0">
                <a:hlinkClick r:id="rId5"/>
              </a:rPr>
              <a:t>?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6"/>
              </a:rPr>
              <a:t>¿</a:t>
            </a:r>
            <a:r>
              <a:rPr lang="en-US" dirty="0" err="1">
                <a:hlinkClick r:id="rId6"/>
              </a:rPr>
              <a:t>Qué</a:t>
            </a:r>
            <a:r>
              <a:rPr lang="en-US" dirty="0">
                <a:hlinkClick r:id="rId6"/>
              </a:rPr>
              <a:t> son </a:t>
            </a:r>
            <a:r>
              <a:rPr lang="en-US" dirty="0" err="1">
                <a:hlinkClick r:id="rId6"/>
              </a:rPr>
              <a:t>los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aceros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inoxidables</a:t>
            </a:r>
            <a:r>
              <a:rPr lang="en-US" dirty="0">
                <a:hlinkClick r:id="rId6"/>
              </a:rPr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7"/>
              </a:rPr>
              <a:t>Resistencia a </a:t>
            </a:r>
            <a:r>
              <a:rPr lang="en-US" dirty="0" err="1">
                <a:hlinkClick r:id="rId7"/>
              </a:rPr>
              <a:t>corrosión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8"/>
              </a:rPr>
              <a:t>Propiedades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mecánicas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9"/>
              </a:rPr>
              <a:t>Aplicaciones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estructurales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 – </a:t>
            </a:r>
            <a:r>
              <a:rPr lang="en-US" dirty="0" err="1"/>
              <a:t>Corrugado</a:t>
            </a:r>
            <a:r>
              <a:rPr lang="en-US" dirty="0"/>
              <a:t> B –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plano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10"/>
              </a:rPr>
              <a:t>Acabados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en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acero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inoxidable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11"/>
              </a:rPr>
              <a:t>Unión y </a:t>
            </a:r>
            <a:r>
              <a:rPr lang="en-US" dirty="0" err="1">
                <a:hlinkClick r:id="rId11"/>
              </a:rPr>
              <a:t>fabricacion</a:t>
            </a:r>
            <a:r>
              <a:rPr lang="en-US" dirty="0">
                <a:hlinkClick r:id="rId11"/>
              </a:rPr>
              <a:t> de </a:t>
            </a:r>
            <a:r>
              <a:rPr lang="en-US" dirty="0" err="1">
                <a:hlinkClick r:id="rId11"/>
              </a:rPr>
              <a:t>aceros</a:t>
            </a:r>
            <a:r>
              <a:rPr lang="en-US" dirty="0">
                <a:hlinkClick r:id="rId11"/>
              </a:rPr>
              <a:t> </a:t>
            </a:r>
            <a:r>
              <a:rPr lang="en-US" dirty="0" err="1">
                <a:hlinkClick r:id="rId11"/>
              </a:rPr>
              <a:t>inoxidables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12"/>
              </a:rPr>
              <a:t>Formas</a:t>
            </a:r>
            <a:r>
              <a:rPr lang="en-US" dirty="0">
                <a:hlinkClick r:id="rId12"/>
              </a:rPr>
              <a:t> y </a:t>
            </a:r>
            <a:r>
              <a:rPr lang="en-US" dirty="0" err="1">
                <a:hlinkClick r:id="rId12"/>
              </a:rPr>
              <a:t>suministro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13"/>
              </a:rPr>
              <a:t>Sostenibilidad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3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Asociaciones</a:t>
            </a:r>
            <a:r>
              <a:rPr lang="fr-FR" sz="2800" dirty="0"/>
              <a:t> para la </a:t>
            </a:r>
            <a:r>
              <a:rPr lang="fr-FR" sz="2800" dirty="0" err="1"/>
              <a:t>promoción</a:t>
            </a:r>
            <a:r>
              <a:rPr lang="fr-FR" sz="2800" dirty="0"/>
              <a:t> y </a:t>
            </a:r>
            <a:r>
              <a:rPr lang="fr-FR" sz="2800" dirty="0" err="1"/>
              <a:t>difusión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acero</a:t>
            </a:r>
            <a:r>
              <a:rPr lang="fr-FR" sz="2800" dirty="0"/>
              <a:t> </a:t>
            </a:r>
            <a:r>
              <a:rPr lang="fr-FR" sz="2800" dirty="0" err="1"/>
              <a:t>inoxidable</a:t>
            </a:r>
            <a:r>
              <a:rPr lang="fr-FR" sz="2800" dirty="0"/>
              <a:t> en el </a:t>
            </a:r>
            <a:r>
              <a:rPr lang="fr-FR" sz="2800" dirty="0" err="1"/>
              <a:t>mundo</a:t>
            </a:r>
            <a:r>
              <a:rPr lang="fr-FR" sz="2800" dirty="0"/>
              <a:t>: </a:t>
            </a:r>
            <a:r>
              <a:rPr lang="fr-FR" sz="2800" dirty="0" err="1"/>
              <a:t>dónde</a:t>
            </a:r>
            <a:r>
              <a:rPr lang="fr-FR" sz="2800" dirty="0"/>
              <a:t> </a:t>
            </a:r>
            <a:r>
              <a:rPr lang="fr-FR" sz="2800" dirty="0" err="1"/>
              <a:t>encontrar</a:t>
            </a:r>
            <a:r>
              <a:rPr lang="fr-FR" sz="2800" dirty="0"/>
              <a:t> </a:t>
            </a:r>
            <a:r>
              <a:rPr lang="fr-FR" sz="2800" dirty="0" err="1"/>
              <a:t>informacion</a:t>
            </a:r>
            <a:r>
              <a:rPr lang="fr-FR" sz="2800" dirty="0"/>
              <a:t> y </a:t>
            </a:r>
            <a:r>
              <a:rPr lang="fr-FR" sz="2800" dirty="0" err="1"/>
              <a:t>descargas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76775"/>
              </p:ext>
            </p:extLst>
          </p:nvPr>
        </p:nvGraphicFramePr>
        <p:xfrm>
          <a:off x="457200" y="1600200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Asociación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worldstainless.org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Abinox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abinox.org.br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Brazil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assda.asn.au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BSSA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bssa.org.uk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United </a:t>
                      </a:r>
                      <a:r>
                        <a:rPr lang="fr-BE" dirty="0" err="1"/>
                        <a:t>Kingdom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Cedinox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cedinox.es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Centro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centroinox.it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iminox.org.mx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Mexico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edelstahl-rostfrei.de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stainlessindia.org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JSSA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jssa.gr.jp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KOSA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kosa.or.kr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Korea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4" name="Picture 1">
            <a:hlinkClick r:id="rId2"/>
            <a:extLst>
              <a:ext uri="{FF2B5EF4-FFF2-40B4-BE49-F238E27FC236}">
                <a16:creationId xmlns:a16="http://schemas.microsoft.com/office/drawing/2014/main" id="{D0322769-FBFF-4EEC-B4B3-0F00F959A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04265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1">
            <a:hlinkClick r:id="rId4"/>
            <a:extLst>
              <a:ext uri="{FF2B5EF4-FFF2-40B4-BE49-F238E27FC236}">
                <a16:creationId xmlns:a16="http://schemas.microsoft.com/office/drawing/2014/main" id="{AF13CDDB-86A9-4929-9A02-99D04BE6D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04408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>
            <a:hlinkClick r:id="rId6"/>
            <a:extLst>
              <a:ext uri="{FF2B5EF4-FFF2-40B4-BE49-F238E27FC236}">
                <a16:creationId xmlns:a16="http://schemas.microsoft.com/office/drawing/2014/main" id="{A6A08FB7-337E-447C-91B1-181477D35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13" y="20396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9">
            <a:hlinkClick r:id="rId8"/>
            <a:extLst>
              <a:ext uri="{FF2B5EF4-FFF2-40B4-BE49-F238E27FC236}">
                <a16:creationId xmlns:a16="http://schemas.microsoft.com/office/drawing/2014/main" id="{9647B654-8B4A-4077-A2DD-7226A8249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54" y="203458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">
            <a:hlinkClick r:id="rId10"/>
            <a:extLst>
              <a:ext uri="{FF2B5EF4-FFF2-40B4-BE49-F238E27FC236}">
                <a16:creationId xmlns:a16="http://schemas.microsoft.com/office/drawing/2014/main" id="{33B72E78-AEC0-40E2-9E14-1ABE3F83C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1">
            <a:hlinkClick r:id="rId11"/>
            <a:extLst>
              <a:ext uri="{FF2B5EF4-FFF2-40B4-BE49-F238E27FC236}">
                <a16:creationId xmlns:a16="http://schemas.microsoft.com/office/drawing/2014/main" id="{0427DC8E-D938-4A60-BDD0-0A94784BD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4273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hlinkClick r:id="rId12"/>
            <a:extLst>
              <a:ext uri="{FF2B5EF4-FFF2-40B4-BE49-F238E27FC236}">
                <a16:creationId xmlns:a16="http://schemas.microsoft.com/office/drawing/2014/main" id="{D8BDCA3E-C802-49EE-94C6-4A3DD14AE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">
            <a:hlinkClick r:id="rId13"/>
            <a:extLst>
              <a:ext uri="{FF2B5EF4-FFF2-40B4-BE49-F238E27FC236}">
                <a16:creationId xmlns:a16="http://schemas.microsoft.com/office/drawing/2014/main" id="{8E676C8D-1C13-45B8-ABB7-E791E13CD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hlinkClick r:id="rId14"/>
            <a:extLst>
              <a:ext uri="{FF2B5EF4-FFF2-40B4-BE49-F238E27FC236}">
                <a16:creationId xmlns:a16="http://schemas.microsoft.com/office/drawing/2014/main" id="{10623ADF-B4E3-4004-92F5-7C52D00FF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78236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9">
            <a:hlinkClick r:id="rId15"/>
            <a:extLst>
              <a:ext uri="{FF2B5EF4-FFF2-40B4-BE49-F238E27FC236}">
                <a16:creationId xmlns:a16="http://schemas.microsoft.com/office/drawing/2014/main" id="{4996FC39-A9B8-4916-BC7A-29FB6077F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">
            <a:hlinkClick r:id="rId16"/>
            <a:extLst>
              <a:ext uri="{FF2B5EF4-FFF2-40B4-BE49-F238E27FC236}">
                <a16:creationId xmlns:a16="http://schemas.microsoft.com/office/drawing/2014/main" id="{6043492F-1D45-4ECC-9922-76521B937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1">
            <a:hlinkClick r:id="rId17"/>
            <a:extLst>
              <a:ext uri="{FF2B5EF4-FFF2-40B4-BE49-F238E27FC236}">
                <a16:creationId xmlns:a16="http://schemas.microsoft.com/office/drawing/2014/main" id="{8AB7D026-3B1F-4BF9-AFE1-34C9BC805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314240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9">
            <a:hlinkClick r:id="rId18"/>
            <a:extLst>
              <a:ext uri="{FF2B5EF4-FFF2-40B4-BE49-F238E27FC236}">
                <a16:creationId xmlns:a16="http://schemas.microsoft.com/office/drawing/2014/main" id="{D61F178E-AB1B-457D-85BE-51B858EA3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9">
            <a:hlinkClick r:id="rId19"/>
            <a:extLst>
              <a:ext uri="{FF2B5EF4-FFF2-40B4-BE49-F238E27FC236}">
                <a16:creationId xmlns:a16="http://schemas.microsoft.com/office/drawing/2014/main" id="{FD6F7633-3DFC-42D4-A1EB-15E6FE298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39159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20"/>
            <a:extLst>
              <a:ext uri="{FF2B5EF4-FFF2-40B4-BE49-F238E27FC236}">
                <a16:creationId xmlns:a16="http://schemas.microsoft.com/office/drawing/2014/main" id="{1F68DD38-4B75-474C-AED7-0918BCC00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830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9">
            <a:hlinkClick r:id="rId21"/>
            <a:extLst>
              <a:ext uri="{FF2B5EF4-FFF2-40B4-BE49-F238E27FC236}">
                <a16:creationId xmlns:a16="http://schemas.microsoft.com/office/drawing/2014/main" id="{E8C9A371-B30B-484C-9E74-3AB1DC9D2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35" y="428713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>
            <a:hlinkClick r:id="rId22"/>
            <a:extLst>
              <a:ext uri="{FF2B5EF4-FFF2-40B4-BE49-F238E27FC236}">
                <a16:creationId xmlns:a16="http://schemas.microsoft.com/office/drawing/2014/main" id="{954482D6-354E-499C-80E9-92A030A5E2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80" y="4283845"/>
            <a:ext cx="208800" cy="208800"/>
          </a:xfrm>
          <a:prstGeom prst="rect">
            <a:avLst/>
          </a:prstGeom>
        </p:spPr>
      </p:pic>
      <p:pic>
        <p:nvPicPr>
          <p:cNvPr id="31" name="Picture 19">
            <a:hlinkClick r:id="rId24"/>
            <a:extLst>
              <a:ext uri="{FF2B5EF4-FFF2-40B4-BE49-F238E27FC236}">
                <a16:creationId xmlns:a16="http://schemas.microsoft.com/office/drawing/2014/main" id="{3C732D33-BA3F-4B70-84FA-F34943AC3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27" y="469016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>
            <a:hlinkClick r:id="rId25"/>
            <a:extLst>
              <a:ext uri="{FF2B5EF4-FFF2-40B4-BE49-F238E27FC236}">
                <a16:creationId xmlns:a16="http://schemas.microsoft.com/office/drawing/2014/main" id="{FD9CF992-78D2-453F-8F92-04E17A1E1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1">
            <a:hlinkClick r:id="rId26"/>
            <a:extLst>
              <a:ext uri="{FF2B5EF4-FFF2-40B4-BE49-F238E27FC236}">
                <a16:creationId xmlns:a16="http://schemas.microsoft.com/office/drawing/2014/main" id="{B68B3B8A-5BEA-4A54-9A52-023985D24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02269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9">
            <a:hlinkClick r:id="rId27"/>
            <a:extLst>
              <a:ext uri="{FF2B5EF4-FFF2-40B4-BE49-F238E27FC236}">
                <a16:creationId xmlns:a16="http://schemas.microsoft.com/office/drawing/2014/main" id="{3B4EC23C-A14A-45C5-AA15-9AB99377A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>
            <a:hlinkClick r:id="rId25"/>
            <a:extLst>
              <a:ext uri="{FF2B5EF4-FFF2-40B4-BE49-F238E27FC236}">
                <a16:creationId xmlns:a16="http://schemas.microsoft.com/office/drawing/2014/main" id="{538DA7DA-FA21-4852-A399-EA05828C4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1">
            <a:hlinkClick r:id="rId26"/>
            <a:extLst>
              <a:ext uri="{FF2B5EF4-FFF2-40B4-BE49-F238E27FC236}">
                <a16:creationId xmlns:a16="http://schemas.microsoft.com/office/drawing/2014/main" id="{51065E9A-F664-4B3E-B3A2-69125D016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77917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9">
            <a:hlinkClick r:id="rId28"/>
            <a:extLst>
              <a:ext uri="{FF2B5EF4-FFF2-40B4-BE49-F238E27FC236}">
                <a16:creationId xmlns:a16="http://schemas.microsoft.com/office/drawing/2014/main" id="{19A30F69-402C-488C-88B7-43467DB1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">
            <a:hlinkClick r:id="rId29"/>
            <a:extLst>
              <a:ext uri="{FF2B5EF4-FFF2-40B4-BE49-F238E27FC236}">
                <a16:creationId xmlns:a16="http://schemas.microsoft.com/office/drawing/2014/main" id="{520E3CAF-4EC1-49C1-B184-05FDE6662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468155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1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Asociaciones</a:t>
            </a:r>
            <a:r>
              <a:rPr lang="fr-FR" sz="2800" dirty="0"/>
              <a:t> para la </a:t>
            </a:r>
            <a:r>
              <a:rPr lang="fr-FR" sz="2800" dirty="0" err="1"/>
              <a:t>promoción</a:t>
            </a:r>
            <a:r>
              <a:rPr lang="fr-FR" sz="2800" dirty="0"/>
              <a:t> y </a:t>
            </a:r>
            <a:r>
              <a:rPr lang="fr-FR" sz="2800" dirty="0" err="1"/>
              <a:t>difusión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acero</a:t>
            </a:r>
            <a:r>
              <a:rPr lang="fr-FR" sz="2800" dirty="0"/>
              <a:t> </a:t>
            </a:r>
            <a:r>
              <a:rPr lang="fr-FR" sz="2800" dirty="0" err="1"/>
              <a:t>inoxidable</a:t>
            </a:r>
            <a:r>
              <a:rPr lang="fr-FR" sz="2800" dirty="0"/>
              <a:t> en el </a:t>
            </a:r>
            <a:r>
              <a:rPr lang="fr-FR" sz="2800" dirty="0" err="1"/>
              <a:t>mundo</a:t>
            </a:r>
            <a:r>
              <a:rPr lang="fr-FR" sz="2800" dirty="0"/>
              <a:t>: </a:t>
            </a:r>
            <a:r>
              <a:rPr lang="fr-FR" sz="2800" dirty="0" err="1"/>
              <a:t>dónde</a:t>
            </a:r>
            <a:r>
              <a:rPr lang="fr-FR" sz="2800" dirty="0"/>
              <a:t> </a:t>
            </a:r>
            <a:r>
              <a:rPr lang="fr-FR" sz="2800" dirty="0" err="1"/>
              <a:t>encontrar</a:t>
            </a:r>
            <a:r>
              <a:rPr lang="fr-FR" sz="2800" dirty="0"/>
              <a:t> </a:t>
            </a:r>
            <a:r>
              <a:rPr lang="fr-FR" sz="2800" dirty="0" err="1"/>
              <a:t>informacion</a:t>
            </a:r>
            <a:r>
              <a:rPr lang="fr-FR" sz="2800" dirty="0"/>
              <a:t> y </a:t>
            </a:r>
            <a:r>
              <a:rPr lang="fr-FR" sz="2800" dirty="0" err="1"/>
              <a:t>descargas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864675"/>
              </p:ext>
            </p:extLst>
          </p:nvPr>
        </p:nvGraphicFramePr>
        <p:xfrm>
          <a:off x="457200" y="1600200"/>
          <a:ext cx="8291264" cy="509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Asociación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NZSSDA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nzssda.org.nz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New </a:t>
                      </a:r>
                      <a:r>
                        <a:rPr lang="fr-BE" dirty="0" err="1"/>
                        <a:t>Zealand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PASDER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turkpasder.com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Turkey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sassda.co.za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South </a:t>
                      </a:r>
                      <a:r>
                        <a:rPr lang="fr-BE" dirty="0" err="1"/>
                        <a:t>Africa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ssina.com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North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America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CSSC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cssc.org.cn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stalenierdzewne.pl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Poland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Swiss</a:t>
                      </a:r>
                      <a:r>
                        <a:rPr lang="fr-BE" dirty="0"/>
                        <a:t>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swissinox.ch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tssda.org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Thailand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USSA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ussa.su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ICDA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icdacr.com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IMOA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imoa.info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Nickel</a:t>
                      </a:r>
                      <a:r>
                        <a:rPr lang="fr-BE" baseline="0" dirty="0"/>
                        <a:t> 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nickelinstitute.org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6</a:t>
            </a:fld>
            <a:endParaRPr lang="fr-FR"/>
          </a:p>
        </p:txBody>
      </p:sp>
      <p:pic>
        <p:nvPicPr>
          <p:cNvPr id="7" name="Picture 21">
            <a:hlinkClick r:id="rId2"/>
            <a:extLst>
              <a:ext uri="{FF2B5EF4-FFF2-40B4-BE49-F238E27FC236}">
                <a16:creationId xmlns:a16="http://schemas.microsoft.com/office/drawing/2014/main" id="{368C9A20-2441-408B-A06A-875C9E6C3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47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>
            <a:hlinkClick r:id="rId4"/>
            <a:extLst>
              <a:ext uri="{FF2B5EF4-FFF2-40B4-BE49-F238E27FC236}">
                <a16:creationId xmlns:a16="http://schemas.microsoft.com/office/drawing/2014/main" id="{14077775-9541-4BA9-AFA5-CFAE9E078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63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>
            <a:hlinkClick r:id="rId6"/>
            <a:extLst>
              <a:ext uri="{FF2B5EF4-FFF2-40B4-BE49-F238E27FC236}">
                <a16:creationId xmlns:a16="http://schemas.microsoft.com/office/drawing/2014/main" id="{1E02BA5C-B98C-47D7-B75C-888617781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1">
            <a:hlinkClick r:id="rId8"/>
            <a:extLst>
              <a:ext uri="{FF2B5EF4-FFF2-40B4-BE49-F238E27FC236}">
                <a16:creationId xmlns:a16="http://schemas.microsoft.com/office/drawing/2014/main" id="{897C7335-C674-4FA3-A4A4-82062B0B0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7904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9">
            <a:hlinkClick r:id="rId9"/>
            <a:extLst>
              <a:ext uri="{FF2B5EF4-FFF2-40B4-BE49-F238E27FC236}">
                <a16:creationId xmlns:a16="http://schemas.microsoft.com/office/drawing/2014/main" id="{8E0DD43C-18FF-470E-827A-EEE9EC54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19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picture containing room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C62FCC57-1753-480E-AAA6-27B0D1A1C1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47" y="3542229"/>
            <a:ext cx="208800" cy="208800"/>
          </a:xfrm>
          <a:prstGeom prst="rect">
            <a:avLst/>
          </a:prstGeom>
        </p:spPr>
      </p:pic>
      <p:pic>
        <p:nvPicPr>
          <p:cNvPr id="13" name="Picture 19">
            <a:hlinkClick r:id="rId12"/>
            <a:extLst>
              <a:ext uri="{FF2B5EF4-FFF2-40B4-BE49-F238E27FC236}">
                <a16:creationId xmlns:a16="http://schemas.microsoft.com/office/drawing/2014/main" id="{C6DC2DD3-9400-40ED-8491-C1C8743BE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393175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>
            <a:hlinkClick r:id="rId13"/>
            <a:extLst>
              <a:ext uri="{FF2B5EF4-FFF2-40B4-BE49-F238E27FC236}">
                <a16:creationId xmlns:a16="http://schemas.microsoft.com/office/drawing/2014/main" id="{A7A5C33A-F293-4919-994E-008898B49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465825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>
            <a:hlinkClick r:id="rId14"/>
            <a:extLst>
              <a:ext uri="{FF2B5EF4-FFF2-40B4-BE49-F238E27FC236}">
                <a16:creationId xmlns:a16="http://schemas.microsoft.com/office/drawing/2014/main" id="{668F14B0-91C3-4533-826D-7F43ED6E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20" y="537321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1">
            <a:hlinkClick r:id="rId15"/>
            <a:extLst>
              <a:ext uri="{FF2B5EF4-FFF2-40B4-BE49-F238E27FC236}">
                <a16:creationId xmlns:a16="http://schemas.microsoft.com/office/drawing/2014/main" id="{5AABB245-95BD-4C51-9AC7-BED56E3A0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63" y="537465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">
            <a:hlinkClick r:id="rId16"/>
            <a:extLst>
              <a:ext uri="{FF2B5EF4-FFF2-40B4-BE49-F238E27FC236}">
                <a16:creationId xmlns:a16="http://schemas.microsoft.com/office/drawing/2014/main" id="{3DFDC502-11A2-4F29-9895-98CD15D6E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7382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1">
            <a:hlinkClick r:id="rId17"/>
            <a:extLst>
              <a:ext uri="{FF2B5EF4-FFF2-40B4-BE49-F238E27FC236}">
                <a16:creationId xmlns:a16="http://schemas.microsoft.com/office/drawing/2014/main" id="{4E54633D-B619-4ECB-8324-2D4E59EC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57397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">
            <a:hlinkClick r:id="rId18"/>
            <a:extLst>
              <a:ext uri="{FF2B5EF4-FFF2-40B4-BE49-F238E27FC236}">
                <a16:creationId xmlns:a16="http://schemas.microsoft.com/office/drawing/2014/main" id="{A872B1F3-4B65-4D00-9A3F-46C137083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615677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1">
            <a:hlinkClick r:id="rId19"/>
            <a:extLst>
              <a:ext uri="{FF2B5EF4-FFF2-40B4-BE49-F238E27FC236}">
                <a16:creationId xmlns:a16="http://schemas.microsoft.com/office/drawing/2014/main" id="{C345BF5B-5091-4A00-9E5E-A58EAA136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98" y="615821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>
            <a:hlinkClick r:id="rId20"/>
            <a:extLst>
              <a:ext uri="{FF2B5EF4-FFF2-40B4-BE49-F238E27FC236}">
                <a16:creationId xmlns:a16="http://schemas.microsoft.com/office/drawing/2014/main" id="{19882CF6-AEB1-4D93-82B8-8002BEE46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614" y="615375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2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Asociaciones</a:t>
            </a:r>
            <a:r>
              <a:rPr lang="fr-FR" sz="2800" dirty="0"/>
              <a:t> para la </a:t>
            </a:r>
            <a:r>
              <a:rPr lang="fr-FR" sz="2800" dirty="0" err="1"/>
              <a:t>promoción</a:t>
            </a:r>
            <a:r>
              <a:rPr lang="fr-FR" sz="2800" dirty="0"/>
              <a:t> y </a:t>
            </a:r>
            <a:r>
              <a:rPr lang="fr-FR" sz="2800" dirty="0" err="1"/>
              <a:t>difusión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acero</a:t>
            </a:r>
            <a:r>
              <a:rPr lang="fr-FR" sz="2800" dirty="0"/>
              <a:t> </a:t>
            </a:r>
            <a:r>
              <a:rPr lang="fr-FR" sz="2800" dirty="0" err="1"/>
              <a:t>inoxidable</a:t>
            </a:r>
            <a:r>
              <a:rPr lang="fr-FR" sz="2800" dirty="0"/>
              <a:t> en el </a:t>
            </a:r>
            <a:r>
              <a:rPr lang="fr-FR" sz="2800" dirty="0" err="1"/>
              <a:t>mundo</a:t>
            </a:r>
            <a:r>
              <a:rPr lang="fr-FR" sz="2800" dirty="0"/>
              <a:t>: </a:t>
            </a:r>
            <a:r>
              <a:rPr lang="fr-FR" sz="2800" dirty="0" err="1"/>
              <a:t>dónde</a:t>
            </a:r>
            <a:r>
              <a:rPr lang="fr-FR" sz="2800" dirty="0"/>
              <a:t> </a:t>
            </a:r>
            <a:r>
              <a:rPr lang="fr-FR" sz="2800" dirty="0" err="1"/>
              <a:t>encontrar</a:t>
            </a:r>
            <a:r>
              <a:rPr lang="fr-FR" sz="2800" dirty="0"/>
              <a:t> </a:t>
            </a:r>
            <a:r>
              <a:rPr lang="fr-FR" sz="2800" dirty="0" err="1"/>
              <a:t>informacion</a:t>
            </a:r>
            <a:r>
              <a:rPr lang="fr-FR" sz="2800" dirty="0"/>
              <a:t> y </a:t>
            </a:r>
            <a:r>
              <a:rPr lang="fr-FR" sz="2800" dirty="0" err="1"/>
              <a:t>descargas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9612"/>
              </p:ext>
            </p:extLst>
          </p:nvPr>
        </p:nvGraphicFramePr>
        <p:xfrm>
          <a:off x="457200" y="1600200"/>
          <a:ext cx="8291264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Asociación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Construiracier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construiracier.fr/tout-sur-</a:t>
                      </a:r>
                      <a:r>
                        <a:rPr lang="fr-FR" sz="18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lacier</a:t>
                      </a: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/les-aciers-inoxydables/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Team </a:t>
                      </a:r>
                      <a:r>
                        <a:rPr lang="fr-BE" dirty="0" err="1"/>
                        <a:t>Stainless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Stainlessconstruction.com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Stainless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Steel</a:t>
                      </a:r>
                      <a:r>
                        <a:rPr lang="fr-BE" dirty="0"/>
                        <a:t> Training Portal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issftraining.org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7</a:t>
            </a:fld>
            <a:endParaRPr lang="fr-FR"/>
          </a:p>
        </p:txBody>
      </p:sp>
      <p:pic>
        <p:nvPicPr>
          <p:cNvPr id="5" name="Picture 1">
            <a:hlinkClick r:id="rId5"/>
            <a:extLst>
              <a:ext uri="{FF2B5EF4-FFF2-40B4-BE49-F238E27FC236}">
                <a16:creationId xmlns:a16="http://schemas.microsoft.com/office/drawing/2014/main" id="{61A8E1BB-B77C-4A60-AB30-9FA653D0A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3113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>
            <a:hlinkClick r:id="rId7"/>
            <a:extLst>
              <a:ext uri="{FF2B5EF4-FFF2-40B4-BE49-F238E27FC236}">
                <a16:creationId xmlns:a16="http://schemas.microsoft.com/office/drawing/2014/main" id="{369B7E25-5B4D-4FB2-903E-A80DFF793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99" y="21325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>
            <a:hlinkClick r:id="rId9"/>
            <a:extLst>
              <a:ext uri="{FF2B5EF4-FFF2-40B4-BE49-F238E27FC236}">
                <a16:creationId xmlns:a16="http://schemas.microsoft.com/office/drawing/2014/main" id="{CF62A0C3-9A7E-4A24-81B1-02E7521CD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15" y="212811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>
            <a:hlinkClick r:id="rId11"/>
            <a:extLst>
              <a:ext uri="{FF2B5EF4-FFF2-40B4-BE49-F238E27FC236}">
                <a16:creationId xmlns:a16="http://schemas.microsoft.com/office/drawing/2014/main" id="{D8F81B90-505D-4EF7-A639-B4E446BF4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56" y="212307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hlinkClick r:id="rId13"/>
            <a:extLst>
              <a:ext uri="{FF2B5EF4-FFF2-40B4-BE49-F238E27FC236}">
                <a16:creationId xmlns:a16="http://schemas.microsoft.com/office/drawing/2014/main" id="{55EC2D44-5105-4817-B4E7-E1890DFA34F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397" y="2131883"/>
            <a:ext cx="208800" cy="2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Lectures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0000"/>
      </a:accent1>
      <a:accent2>
        <a:srgbClr val="0070C0"/>
      </a:accent2>
      <a:accent3>
        <a:srgbClr val="FFFF00"/>
      </a:accent3>
      <a:accent4>
        <a:srgbClr val="2BE422"/>
      </a:accent4>
      <a:accent5>
        <a:srgbClr val="4BACC6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0 xmlns="881f9a4a-1e84-4363-97d3-af7f29ebd3ad">B. Héritier</Author0>
    <_dlc_DocId xmlns="3dfe030f-86e3-486d-a025-350262647d2a">PRN3XTC2XKQ5-85-316</_dlc_DocId>
    <_dlc_DocIdUrl xmlns="3dfe030f-86e3-486d-a025-350262647d2a">
      <Url>http://extranet.worldstainless.org/LongProducts/_layouts/DocIdRedir.aspx?ID=PRN3XTC2XKQ5-85-316</Url>
      <Description>PRN3XTC2XKQ5-85-316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0D6FE189C0542B4393D301B5BCBA2" ma:contentTypeVersion="4" ma:contentTypeDescription="Create a new document." ma:contentTypeScope="" ma:versionID="b954f0568ed04812b7344e71fffd295f">
  <xsd:schema xmlns:xsd="http://www.w3.org/2001/XMLSchema" xmlns:xs="http://www.w3.org/2001/XMLSchema" xmlns:p="http://schemas.microsoft.com/office/2006/metadata/properties" xmlns:ns2="3dfe030f-86e3-486d-a025-350262647d2a" xmlns:ns3="881f9a4a-1e84-4363-97d3-af7f29ebd3ad" targetNamespace="http://schemas.microsoft.com/office/2006/metadata/properties" ma:root="true" ma:fieldsID="87fbf3ee06607a0c67a2946c3ff9f335" ns2:_="" ns3:_="">
    <xsd:import namespace="3dfe030f-86e3-486d-a025-350262647d2a"/>
    <xsd:import namespace="881f9a4a-1e84-4363-97d3-af7f29ebd3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utho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e030f-86e3-486d-a025-350262647d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f9a4a-1e84-4363-97d3-af7f29ebd3ad" elementFormDefault="qualified">
    <xsd:import namespace="http://schemas.microsoft.com/office/2006/documentManagement/types"/>
    <xsd:import namespace="http://schemas.microsoft.com/office/infopath/2007/PartnerControls"/>
    <xsd:element name="Author0" ma:index="11" nillable="true" ma:displayName="Author" ma:description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626797-5DA2-4182-8519-02CBC57C3885}">
  <ds:schemaRefs>
    <ds:schemaRef ds:uri="http://purl.org/dc/elements/1.1/"/>
    <ds:schemaRef ds:uri="http://purl.org/dc/terms/"/>
    <ds:schemaRef ds:uri="http://schemas.microsoft.com/office/2006/documentManagement/types"/>
    <ds:schemaRef ds:uri="881f9a4a-1e84-4363-97d3-af7f29ebd3ad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dfe030f-86e3-486d-a025-350262647d2a"/>
  </ds:schemaRefs>
</ds:datastoreItem>
</file>

<file path=customXml/itemProps2.xml><?xml version="1.0" encoding="utf-8"?>
<ds:datastoreItem xmlns:ds="http://schemas.openxmlformats.org/officeDocument/2006/customXml" ds:itemID="{AA99B823-C491-4B53-9361-C94A4F30C9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e030f-86e3-486d-a025-350262647d2a"/>
    <ds:schemaRef ds:uri="881f9a4a-1e84-4363-97d3-af7f29ebd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ACA716-E48A-40C8-BD94-664953AD202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33454D0-B01D-4B62-8971-529D6CBC64A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589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Custom Design</vt:lpstr>
      <vt:lpstr>1_Custom Design</vt:lpstr>
      <vt:lpstr>2_Custom Design</vt:lpstr>
      <vt:lpstr>3_Custom Design</vt:lpstr>
      <vt:lpstr>Resumen del contenido</vt:lpstr>
      <vt:lpstr>Preparado por un grupo de trabajo del ISSF</vt:lpstr>
      <vt:lpstr>Revisado por un comité asesor</vt:lpstr>
      <vt:lpstr>Contenidos</vt:lpstr>
      <vt:lpstr>Asociaciones para la promoción y difusión del acero inoxidable en el mundo: dónde encontrar informacion y descargas</vt:lpstr>
      <vt:lpstr>Asociaciones para la promoción y difusión del acero inoxidable en el mundo: dónde encontrar informacion y descargas</vt:lpstr>
      <vt:lpstr>Asociaciones para la promoción y difusión del acero inoxidable en el mundo: dónde encontrar informacion y descargas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del contenido</dc:title>
  <dc:creator>Bernard</dc:creator>
  <cp:keywords>acero inoxidable, material didactico, arquitectura, ingenieria civil</cp:keywords>
  <cp:lastModifiedBy>Jo Claes</cp:lastModifiedBy>
  <cp:revision>120</cp:revision>
  <cp:lastPrinted>2016-11-22T12:29:02Z</cp:lastPrinted>
  <dcterms:created xsi:type="dcterms:W3CDTF">2013-01-31T08:32:33Z</dcterms:created>
  <dcterms:modified xsi:type="dcterms:W3CDTF">2020-06-29T09:20:03Z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0x010100D2D0D6FE189C0542B4393D301B5BCBA2</vt:lpwstr>
  </property>
  <property fmtid="{D5CDD505-2E9C-101B-9397-08002B2CF9AE}" pid="3" name="_dlc_DocIdItemGuid">
    <vt:lpwstr>e8602375-d196-4712-b1e6-38789d86f758</vt:lpwstr>
  </property>
  <property fmtid="{D5CDD505-2E9C-101B-9397-08002B2CF9AE}" pid="4" name="Order">
    <vt:r8>31600</vt:r8>
  </property>
</Properties>
</file>