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3" r:id="rId2"/>
    <p:sldMasterId id="2147483803" r:id="rId3"/>
    <p:sldMasterId id="2147483815" r:id="rId4"/>
  </p:sldMasterIdLst>
  <p:notesMasterIdLst>
    <p:notesMasterId r:id="rId56"/>
  </p:notesMasterIdLst>
  <p:sldIdLst>
    <p:sldId id="256" r:id="rId5"/>
    <p:sldId id="390" r:id="rId6"/>
    <p:sldId id="396" r:id="rId7"/>
    <p:sldId id="395" r:id="rId8"/>
    <p:sldId id="394" r:id="rId9"/>
    <p:sldId id="385" r:id="rId10"/>
    <p:sldId id="383" r:id="rId11"/>
    <p:sldId id="363" r:id="rId12"/>
    <p:sldId id="364" r:id="rId13"/>
    <p:sldId id="391" r:id="rId14"/>
    <p:sldId id="392" r:id="rId15"/>
    <p:sldId id="393" r:id="rId16"/>
    <p:sldId id="257" r:id="rId17"/>
    <p:sldId id="288" r:id="rId18"/>
    <p:sldId id="259" r:id="rId19"/>
    <p:sldId id="289" r:id="rId20"/>
    <p:sldId id="304" r:id="rId21"/>
    <p:sldId id="287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302" r:id="rId34"/>
    <p:sldId id="271" r:id="rId35"/>
    <p:sldId id="295" r:id="rId36"/>
    <p:sldId id="272" r:id="rId37"/>
    <p:sldId id="296" r:id="rId38"/>
    <p:sldId id="300" r:id="rId39"/>
    <p:sldId id="301" r:id="rId40"/>
    <p:sldId id="297" r:id="rId41"/>
    <p:sldId id="298" r:id="rId42"/>
    <p:sldId id="274" r:id="rId43"/>
    <p:sldId id="275" r:id="rId44"/>
    <p:sldId id="305" r:id="rId45"/>
    <p:sldId id="306" r:id="rId46"/>
    <p:sldId id="307" r:id="rId47"/>
    <p:sldId id="279" r:id="rId48"/>
    <p:sldId id="280" r:id="rId49"/>
    <p:sldId id="281" r:id="rId50"/>
    <p:sldId id="282" r:id="rId51"/>
    <p:sldId id="283" r:id="rId52"/>
    <p:sldId id="285" r:id="rId53"/>
    <p:sldId id="303" r:id="rId54"/>
    <p:sldId id="273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4ACD7D-C8F9-4271-B1ED-CFC16C63E1B2}" v="8" dt="2020-01-30T13:54:59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533" autoAdjust="0"/>
  </p:normalViewPr>
  <p:slideViewPr>
    <p:cSldViewPr>
      <p:cViewPr varScale="1">
        <p:scale>
          <a:sx n="78" d="100"/>
          <a:sy n="78" d="100"/>
        </p:scale>
        <p:origin x="1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B0905065-110B-4D0D-BC9D-A154C7CA68C3}"/>
    <pc:docChg chg="undo custSel addSld delSld modSld sldOrd">
      <pc:chgData name="Jo Claes" userId="d64208f3-0076-4064-b6ac-7d8ee9dc279f" providerId="ADAL" clId="{B0905065-110B-4D0D-BC9D-A154C7CA68C3}" dt="2019-11-07T10:34:49.433" v="117" actId="20577"/>
      <pc:docMkLst>
        <pc:docMk/>
      </pc:docMkLst>
      <pc:sldChg chg="modSp add del ord">
        <pc:chgData name="Jo Claes" userId="d64208f3-0076-4064-b6ac-7d8ee9dc279f" providerId="ADAL" clId="{B0905065-110B-4D0D-BC9D-A154C7CA68C3}" dt="2019-11-07T09:30:20.758" v="40" actId="2696"/>
        <pc:sldMkLst>
          <pc:docMk/>
          <pc:sldMk cId="1794332072" sldId="256"/>
        </pc:sldMkLst>
        <pc:spChg chg="mod">
          <ac:chgData name="Jo Claes" userId="d64208f3-0076-4064-b6ac-7d8ee9dc279f" providerId="ADAL" clId="{B0905065-110B-4D0D-BC9D-A154C7CA68C3}" dt="2019-11-07T09:29:10.607" v="18" actId="20577"/>
          <ac:spMkLst>
            <pc:docMk/>
            <pc:sldMk cId="1794332072" sldId="256"/>
            <ac:spMk id="3" creationId="{00000000-0000-0000-0000-000000000000}"/>
          </ac:spMkLst>
        </pc:spChg>
        <pc:spChg chg="mod">
          <ac:chgData name="Jo Claes" userId="d64208f3-0076-4064-b6ac-7d8ee9dc279f" providerId="ADAL" clId="{B0905065-110B-4D0D-BC9D-A154C7CA68C3}" dt="2019-11-07T09:28:58.125" v="0"/>
          <ac:spMkLst>
            <pc:docMk/>
            <pc:sldMk cId="1794332072" sldId="256"/>
            <ac:spMk id="4" creationId="{00000000-0000-0000-0000-000000000000}"/>
          </ac:spMkLst>
        </pc:spChg>
      </pc:sldChg>
      <pc:sldChg chg="modSp add ord">
        <pc:chgData name="Jo Claes" userId="d64208f3-0076-4064-b6ac-7d8ee9dc279f" providerId="ADAL" clId="{B0905065-110B-4D0D-BC9D-A154C7CA68C3}" dt="2019-11-07T09:30:36.453" v="61" actId="20577"/>
        <pc:sldMkLst>
          <pc:docMk/>
          <pc:sldMk cId="3210244220" sldId="256"/>
        </pc:sldMkLst>
        <pc:spChg chg="mod">
          <ac:chgData name="Jo Claes" userId="d64208f3-0076-4064-b6ac-7d8ee9dc279f" providerId="ADAL" clId="{B0905065-110B-4D0D-BC9D-A154C7CA68C3}" dt="2019-11-07T09:30:36.453" v="61" actId="20577"/>
          <ac:spMkLst>
            <pc:docMk/>
            <pc:sldMk cId="3210244220" sldId="256"/>
            <ac:spMk id="3" creationId="{00000000-0000-0000-0000-000000000000}"/>
          </ac:spMkLst>
        </pc:spChg>
      </pc:sldChg>
      <pc:sldChg chg="addSp delSp modSp">
        <pc:chgData name="Jo Claes" userId="d64208f3-0076-4064-b6ac-7d8ee9dc279f" providerId="ADAL" clId="{B0905065-110B-4D0D-BC9D-A154C7CA68C3}" dt="2019-11-07T09:33:54.883" v="93" actId="20577"/>
        <pc:sldMkLst>
          <pc:docMk/>
          <pc:sldMk cId="4067764396" sldId="257"/>
        </pc:sldMkLst>
        <pc:spChg chg="mod">
          <ac:chgData name="Jo Claes" userId="d64208f3-0076-4064-b6ac-7d8ee9dc279f" providerId="ADAL" clId="{B0905065-110B-4D0D-BC9D-A154C7CA68C3}" dt="2019-11-07T09:33:54.883" v="93" actId="20577"/>
          <ac:spMkLst>
            <pc:docMk/>
            <pc:sldMk cId="4067764396" sldId="257"/>
            <ac:spMk id="3" creationId="{00000000-0000-0000-0000-000000000000}"/>
          </ac:spMkLst>
        </pc:spChg>
        <pc:spChg chg="add del mod">
          <ac:chgData name="Jo Claes" userId="d64208f3-0076-4064-b6ac-7d8ee9dc279f" providerId="ADAL" clId="{B0905065-110B-4D0D-BC9D-A154C7CA68C3}" dt="2019-11-07T09:29:33.972" v="28"/>
          <ac:spMkLst>
            <pc:docMk/>
            <pc:sldMk cId="4067764396" sldId="257"/>
            <ac:spMk id="5" creationId="{01D6F7CD-39B5-46BD-B9E9-025A678466E0}"/>
          </ac:spMkLst>
        </pc:spChg>
        <pc:spChg chg="add del mod">
          <ac:chgData name="Jo Claes" userId="d64208f3-0076-4064-b6ac-7d8ee9dc279f" providerId="ADAL" clId="{B0905065-110B-4D0D-BC9D-A154C7CA68C3}" dt="2019-11-07T09:29:33.972" v="28"/>
          <ac:spMkLst>
            <pc:docMk/>
            <pc:sldMk cId="4067764396" sldId="257"/>
            <ac:spMk id="6" creationId="{3AAE97BD-8E36-4AFF-97E8-8BAFC49C8961}"/>
          </ac:spMkLst>
        </pc:spChg>
        <pc:spChg chg="add del mod">
          <ac:chgData name="Jo Claes" userId="d64208f3-0076-4064-b6ac-7d8ee9dc279f" providerId="ADAL" clId="{B0905065-110B-4D0D-BC9D-A154C7CA68C3}" dt="2019-11-07T09:29:38.893" v="29" actId="478"/>
          <ac:spMkLst>
            <pc:docMk/>
            <pc:sldMk cId="4067764396" sldId="257"/>
            <ac:spMk id="7" creationId="{35A0285B-2419-44E2-AC0A-4E4544F4D209}"/>
          </ac:spMkLst>
        </pc:spChg>
      </pc:sldChg>
      <pc:sldChg chg="modSp">
        <pc:chgData name="Jo Claes" userId="d64208f3-0076-4064-b6ac-7d8ee9dc279f" providerId="ADAL" clId="{B0905065-110B-4D0D-BC9D-A154C7CA68C3}" dt="2019-11-07T09:34:03.224" v="96" actId="20577"/>
        <pc:sldMkLst>
          <pc:docMk/>
          <pc:sldMk cId="2504467089" sldId="272"/>
        </pc:sldMkLst>
        <pc:spChg chg="mod">
          <ac:chgData name="Jo Claes" userId="d64208f3-0076-4064-b6ac-7d8ee9dc279f" providerId="ADAL" clId="{B0905065-110B-4D0D-BC9D-A154C7CA68C3}" dt="2019-11-07T09:34:03.224" v="96" actId="20577"/>
          <ac:spMkLst>
            <pc:docMk/>
            <pc:sldMk cId="2504467089" sldId="272"/>
            <ac:spMk id="3" creationId="{00000000-0000-0000-0000-000000000000}"/>
          </ac:spMkLst>
        </pc:spChg>
        <pc:spChg chg="mod">
          <ac:chgData name="Jo Claes" userId="d64208f3-0076-4064-b6ac-7d8ee9dc279f" providerId="ADAL" clId="{B0905065-110B-4D0D-BC9D-A154C7CA68C3}" dt="2019-11-07T09:32:43.446" v="82" actId="20577"/>
          <ac:spMkLst>
            <pc:docMk/>
            <pc:sldMk cId="2504467089" sldId="272"/>
            <ac:spMk id="5" creationId="{00000000-0000-0000-0000-000000000000}"/>
          </ac:spMkLst>
        </pc:spChg>
      </pc:sldChg>
      <pc:sldChg chg="addSp delSp modSp">
        <pc:chgData name="Jo Claes" userId="d64208f3-0076-4064-b6ac-7d8ee9dc279f" providerId="ADAL" clId="{B0905065-110B-4D0D-BC9D-A154C7CA68C3}" dt="2019-11-07T10:33:54.983" v="111"/>
        <pc:sldMkLst>
          <pc:docMk/>
          <pc:sldMk cId="2171299231" sldId="288"/>
        </pc:sldMkLst>
        <pc:spChg chg="add del mod">
          <ac:chgData name="Jo Claes" userId="d64208f3-0076-4064-b6ac-7d8ee9dc279f" providerId="ADAL" clId="{B0905065-110B-4D0D-BC9D-A154C7CA68C3}" dt="2019-11-07T10:33:54.983" v="111"/>
          <ac:spMkLst>
            <pc:docMk/>
            <pc:sldMk cId="2171299231" sldId="288"/>
            <ac:spMk id="5" creationId="{E33CDAE8-BD49-47DA-B787-F14B2A384DAF}"/>
          </ac:spMkLst>
        </pc:spChg>
        <pc:spChg chg="add del mod">
          <ac:chgData name="Jo Claes" userId="d64208f3-0076-4064-b6ac-7d8ee9dc279f" providerId="ADAL" clId="{B0905065-110B-4D0D-BC9D-A154C7CA68C3}" dt="2019-11-07T10:33:54.983" v="111"/>
          <ac:spMkLst>
            <pc:docMk/>
            <pc:sldMk cId="2171299231" sldId="288"/>
            <ac:spMk id="6" creationId="{97E06385-E87B-432A-839C-CDCE5B986523}"/>
          </ac:spMkLst>
        </pc:spChg>
      </pc:sldChg>
      <pc:sldChg chg="modSp">
        <pc:chgData name="Jo Claes" userId="d64208f3-0076-4064-b6ac-7d8ee9dc279f" providerId="ADAL" clId="{B0905065-110B-4D0D-BC9D-A154C7CA68C3}" dt="2019-11-07T10:34:49.433" v="117" actId="20577"/>
        <pc:sldMkLst>
          <pc:docMk/>
          <pc:sldMk cId="4148952703" sldId="303"/>
        </pc:sldMkLst>
        <pc:spChg chg="mod">
          <ac:chgData name="Jo Claes" userId="d64208f3-0076-4064-b6ac-7d8ee9dc279f" providerId="ADAL" clId="{B0905065-110B-4D0D-BC9D-A154C7CA68C3}" dt="2019-11-07T10:34:49.433" v="117" actId="20577"/>
          <ac:spMkLst>
            <pc:docMk/>
            <pc:sldMk cId="4148952703" sldId="303"/>
            <ac:spMk id="3" creationId="{00000000-0000-0000-0000-000000000000}"/>
          </ac:spMkLst>
        </pc:spChg>
      </pc:sldChg>
      <pc:sldChg chg="modSp add del">
        <pc:chgData name="Jo Claes" userId="d64208f3-0076-4064-b6ac-7d8ee9dc279f" providerId="ADAL" clId="{B0905065-110B-4D0D-BC9D-A154C7CA68C3}" dt="2019-11-07T09:29:26.337" v="23" actId="2696"/>
        <pc:sldMkLst>
          <pc:docMk/>
          <pc:sldMk cId="652758772" sldId="308"/>
        </pc:sldMkLst>
        <pc:spChg chg="mod">
          <ac:chgData name="Jo Claes" userId="d64208f3-0076-4064-b6ac-7d8ee9dc279f" providerId="ADAL" clId="{B0905065-110B-4D0D-BC9D-A154C7CA68C3}" dt="2019-11-07T09:29:21.760" v="22" actId="27636"/>
          <ac:spMkLst>
            <pc:docMk/>
            <pc:sldMk cId="652758772" sldId="308"/>
            <ac:spMk id="3" creationId="{00000000-0000-0000-0000-000000000000}"/>
          </ac:spMkLst>
        </pc:spChg>
        <pc:spChg chg="mod">
          <ac:chgData name="Jo Claes" userId="d64208f3-0076-4064-b6ac-7d8ee9dc279f" providerId="ADAL" clId="{B0905065-110B-4D0D-BC9D-A154C7CA68C3}" dt="2019-11-07T09:29:17.167" v="19"/>
          <ac:spMkLst>
            <pc:docMk/>
            <pc:sldMk cId="652758772" sldId="308"/>
            <ac:spMk id="4" creationId="{00000000-0000-0000-0000-000000000000}"/>
          </ac:spMkLst>
        </pc:spChg>
      </pc:sldChg>
      <pc:sldChg chg="modSp add">
        <pc:chgData name="Jo Claes" userId="d64208f3-0076-4064-b6ac-7d8ee9dc279f" providerId="ADAL" clId="{B0905065-110B-4D0D-BC9D-A154C7CA68C3}" dt="2019-11-07T10:33:32.407" v="109" actId="12"/>
        <pc:sldMkLst>
          <pc:docMk/>
          <pc:sldMk cId="550442618" sldId="362"/>
        </pc:sldMkLst>
        <pc:spChg chg="mod">
          <ac:chgData name="Jo Claes" userId="d64208f3-0076-4064-b6ac-7d8ee9dc279f" providerId="ADAL" clId="{B0905065-110B-4D0D-BC9D-A154C7CA68C3}" dt="2019-11-07T10:33:32.407" v="109" actId="12"/>
          <ac:spMkLst>
            <pc:docMk/>
            <pc:sldMk cId="550442618" sldId="362"/>
            <ac:spMk id="3" creationId="{00000000-0000-0000-0000-000000000000}"/>
          </ac:spMkLst>
        </pc:spChg>
      </pc:sldChg>
      <pc:sldChg chg="modSp add del ord">
        <pc:chgData name="Jo Claes" userId="d64208f3-0076-4064-b6ac-7d8ee9dc279f" providerId="ADAL" clId="{B0905065-110B-4D0D-BC9D-A154C7CA68C3}" dt="2019-11-07T09:30:13.400" v="38" actId="2696"/>
        <pc:sldMkLst>
          <pc:docMk/>
          <pc:sldMk cId="2617346228" sldId="362"/>
        </pc:sldMkLst>
        <pc:spChg chg="mod">
          <ac:chgData name="Jo Claes" userId="d64208f3-0076-4064-b6ac-7d8ee9dc279f" providerId="ADAL" clId="{B0905065-110B-4D0D-BC9D-A154C7CA68C3}" dt="2019-11-07T09:29:45.157" v="30"/>
          <ac:spMkLst>
            <pc:docMk/>
            <pc:sldMk cId="2617346228" sldId="362"/>
            <ac:spMk id="5" creationId="{00000000-0000-0000-0000-000000000000}"/>
          </ac:spMkLst>
        </pc:spChg>
      </pc:sldChg>
      <pc:sldChg chg="modSp add">
        <pc:chgData name="Jo Claes" userId="d64208f3-0076-4064-b6ac-7d8ee9dc279f" providerId="ADAL" clId="{B0905065-110B-4D0D-BC9D-A154C7CA68C3}" dt="2019-11-07T10:33:00.264" v="108" actId="408"/>
        <pc:sldMkLst>
          <pc:docMk/>
          <pc:sldMk cId="3248567082" sldId="363"/>
        </pc:sldMkLst>
        <pc:picChg chg="mod">
          <ac:chgData name="Jo Claes" userId="d64208f3-0076-4064-b6ac-7d8ee9dc279f" providerId="ADAL" clId="{B0905065-110B-4D0D-BC9D-A154C7CA68C3}" dt="2019-11-07T10:33:00.264" v="108" actId="408"/>
          <ac:picMkLst>
            <pc:docMk/>
            <pc:sldMk cId="3248567082" sldId="363"/>
            <ac:picMk id="2" creationId="{00000000-0000-0000-0000-000000000000}"/>
          </ac:picMkLst>
        </pc:picChg>
        <pc:picChg chg="mod">
          <ac:chgData name="Jo Claes" userId="d64208f3-0076-4064-b6ac-7d8ee9dc279f" providerId="ADAL" clId="{B0905065-110B-4D0D-BC9D-A154C7CA68C3}" dt="2019-11-07T10:32:53.437" v="107" actId="552"/>
          <ac:picMkLst>
            <pc:docMk/>
            <pc:sldMk cId="3248567082" sldId="363"/>
            <ac:picMk id="6" creationId="{00000000-0000-0000-0000-000000000000}"/>
          </ac:picMkLst>
        </pc:picChg>
        <pc:picChg chg="mod">
          <ac:chgData name="Jo Claes" userId="d64208f3-0076-4064-b6ac-7d8ee9dc279f" providerId="ADAL" clId="{B0905065-110B-4D0D-BC9D-A154C7CA68C3}" dt="2019-11-07T10:33:00.264" v="108" actId="408"/>
          <ac:picMkLst>
            <pc:docMk/>
            <pc:sldMk cId="3248567082" sldId="363"/>
            <ac:picMk id="8" creationId="{00000000-0000-0000-0000-000000000000}"/>
          </ac:picMkLst>
        </pc:picChg>
        <pc:picChg chg="mod">
          <ac:chgData name="Jo Claes" userId="d64208f3-0076-4064-b6ac-7d8ee9dc279f" providerId="ADAL" clId="{B0905065-110B-4D0D-BC9D-A154C7CA68C3}" dt="2019-11-07T10:33:00.264" v="108" actId="408"/>
          <ac:picMkLst>
            <pc:docMk/>
            <pc:sldMk cId="3248567082" sldId="363"/>
            <ac:picMk id="2050" creationId="{00000000-0000-0000-0000-000000000000}"/>
          </ac:picMkLst>
        </pc:picChg>
      </pc:sldChg>
      <pc:sldChg chg="add">
        <pc:chgData name="Jo Claes" userId="d64208f3-0076-4064-b6ac-7d8ee9dc279f" providerId="ADAL" clId="{B0905065-110B-4D0D-BC9D-A154C7CA68C3}" dt="2019-11-07T09:30:56.355" v="68"/>
        <pc:sldMkLst>
          <pc:docMk/>
          <pc:sldMk cId="1263286858" sldId="364"/>
        </pc:sldMkLst>
      </pc:sldChg>
      <pc:sldChg chg="modSp add del">
        <pc:chgData name="Jo Claes" userId="d64208f3-0076-4064-b6ac-7d8ee9dc279f" providerId="ADAL" clId="{B0905065-110B-4D0D-BC9D-A154C7CA68C3}" dt="2019-11-07T09:30:09.432" v="37"/>
        <pc:sldMkLst>
          <pc:docMk/>
          <pc:sldMk cId="2331547990" sldId="365"/>
        </pc:sldMkLst>
        <pc:spChg chg="mod">
          <ac:chgData name="Jo Claes" userId="d64208f3-0076-4064-b6ac-7d8ee9dc279f" providerId="ADAL" clId="{B0905065-110B-4D0D-BC9D-A154C7CA68C3}" dt="2019-11-07T09:30:04.058" v="34"/>
          <ac:spMkLst>
            <pc:docMk/>
            <pc:sldMk cId="2331547990" sldId="365"/>
            <ac:spMk id="4" creationId="{00000000-0000-0000-0000-000000000000}"/>
          </ac:spMkLst>
        </pc:spChg>
      </pc:sldChg>
      <pc:sldChg chg="add">
        <pc:chgData name="Jo Claes" userId="d64208f3-0076-4064-b6ac-7d8ee9dc279f" providerId="ADAL" clId="{B0905065-110B-4D0D-BC9D-A154C7CA68C3}" dt="2019-11-07T09:30:49.715" v="63"/>
        <pc:sldMkLst>
          <pc:docMk/>
          <pc:sldMk cId="2672561390" sldId="365"/>
        </pc:sldMkLst>
      </pc:sldChg>
      <pc:sldChg chg="modSp add del ord">
        <pc:chgData name="Jo Claes" userId="d64208f3-0076-4064-b6ac-7d8ee9dc279f" providerId="ADAL" clId="{B0905065-110B-4D0D-BC9D-A154C7CA68C3}" dt="2019-11-07T09:30:13.400" v="39" actId="2696"/>
        <pc:sldMkLst>
          <pc:docMk/>
          <pc:sldMk cId="2138835725" sldId="381"/>
        </pc:sldMkLst>
        <pc:spChg chg="mod">
          <ac:chgData name="Jo Claes" userId="d64208f3-0076-4064-b6ac-7d8ee9dc279f" providerId="ADAL" clId="{B0905065-110B-4D0D-BC9D-A154C7CA68C3}" dt="2019-11-07T09:29:54.186" v="31"/>
          <ac:spMkLst>
            <pc:docMk/>
            <pc:sldMk cId="2138835725" sldId="381"/>
            <ac:spMk id="4" creationId="{00000000-0000-0000-0000-000000000000}"/>
          </ac:spMkLst>
        </pc:spChg>
      </pc:sldChg>
      <pc:sldChg chg="addSp delSp modSp add">
        <pc:chgData name="Jo Claes" userId="d64208f3-0076-4064-b6ac-7d8ee9dc279f" providerId="ADAL" clId="{B0905065-110B-4D0D-BC9D-A154C7CA68C3}" dt="2019-11-07T10:30:26.151" v="97" actId="478"/>
        <pc:sldMkLst>
          <pc:docMk/>
          <pc:sldMk cId="2663596254" sldId="381"/>
        </pc:sldMkLst>
        <pc:spChg chg="add del mod">
          <ac:chgData name="Jo Claes" userId="d64208f3-0076-4064-b6ac-7d8ee9dc279f" providerId="ADAL" clId="{B0905065-110B-4D0D-BC9D-A154C7CA68C3}" dt="2019-11-07T09:31:12.960" v="72"/>
          <ac:spMkLst>
            <pc:docMk/>
            <pc:sldMk cId="2663596254" sldId="381"/>
            <ac:spMk id="2" creationId="{2945AC51-6E6F-4F33-85EE-FB7FF4DB591A}"/>
          </ac:spMkLst>
        </pc:spChg>
        <pc:spChg chg="add del mod">
          <ac:chgData name="Jo Claes" userId="d64208f3-0076-4064-b6ac-7d8ee9dc279f" providerId="ADAL" clId="{B0905065-110B-4D0D-BC9D-A154C7CA68C3}" dt="2019-11-07T09:31:12.960" v="72"/>
          <ac:spMkLst>
            <pc:docMk/>
            <pc:sldMk cId="2663596254" sldId="381"/>
            <ac:spMk id="3" creationId="{8CB990E9-F415-4D09-B267-D5935B682287}"/>
          </ac:spMkLst>
        </pc:spChg>
        <pc:spChg chg="mod">
          <ac:chgData name="Jo Claes" userId="d64208f3-0076-4064-b6ac-7d8ee9dc279f" providerId="ADAL" clId="{B0905065-110B-4D0D-BC9D-A154C7CA68C3}" dt="2019-11-07T09:33:49.040" v="90" actId="20577"/>
          <ac:spMkLst>
            <pc:docMk/>
            <pc:sldMk cId="2663596254" sldId="381"/>
            <ac:spMk id="5" creationId="{00000000-0000-0000-0000-000000000000}"/>
          </ac:spMkLst>
        </pc:spChg>
        <pc:spChg chg="add del mod">
          <ac:chgData name="Jo Claes" userId="d64208f3-0076-4064-b6ac-7d8ee9dc279f" providerId="ADAL" clId="{B0905065-110B-4D0D-BC9D-A154C7CA68C3}" dt="2019-11-07T10:30:26.151" v="97" actId="478"/>
          <ac:spMkLst>
            <pc:docMk/>
            <pc:sldMk cId="2663596254" sldId="381"/>
            <ac:spMk id="6" creationId="{4F42FA2A-95D4-4D8A-AF3B-EFA316AE4F3E}"/>
          </ac:spMkLst>
        </pc:spChg>
      </pc:sldChg>
      <pc:sldChg chg="add">
        <pc:chgData name="Jo Claes" userId="d64208f3-0076-4064-b6ac-7d8ee9dc279f" providerId="ADAL" clId="{B0905065-110B-4D0D-BC9D-A154C7CA68C3}" dt="2019-11-07T09:30:54.074" v="66"/>
        <pc:sldMkLst>
          <pc:docMk/>
          <pc:sldMk cId="3076741883" sldId="383"/>
        </pc:sldMkLst>
      </pc:sldChg>
      <pc:sldChg chg="modSp add">
        <pc:chgData name="Jo Claes" userId="d64208f3-0076-4064-b6ac-7d8ee9dc279f" providerId="ADAL" clId="{B0905065-110B-4D0D-BC9D-A154C7CA68C3}" dt="2019-11-07T10:30:37.634" v="98" actId="207"/>
        <pc:sldMkLst>
          <pc:docMk/>
          <pc:sldMk cId="3189945817" sldId="384"/>
        </pc:sldMkLst>
        <pc:spChg chg="mod">
          <ac:chgData name="Jo Claes" userId="d64208f3-0076-4064-b6ac-7d8ee9dc279f" providerId="ADAL" clId="{B0905065-110B-4D0D-BC9D-A154C7CA68C3}" dt="2019-11-07T10:30:37.634" v="98" actId="207"/>
          <ac:spMkLst>
            <pc:docMk/>
            <pc:sldMk cId="3189945817" sldId="384"/>
            <ac:spMk id="3" creationId="{00000000-0000-0000-0000-000000000000}"/>
          </ac:spMkLst>
        </pc:spChg>
      </pc:sldChg>
      <pc:sldChg chg="modSp add del">
        <pc:chgData name="Jo Claes" userId="d64208f3-0076-4064-b6ac-7d8ee9dc279f" providerId="ADAL" clId="{B0905065-110B-4D0D-BC9D-A154C7CA68C3}" dt="2019-11-07T09:30:09.026" v="36"/>
        <pc:sldMkLst>
          <pc:docMk/>
          <pc:sldMk cId="3875107640" sldId="384"/>
        </pc:sldMkLst>
        <pc:spChg chg="mod">
          <ac:chgData name="Jo Claes" userId="d64208f3-0076-4064-b6ac-7d8ee9dc279f" providerId="ADAL" clId="{B0905065-110B-4D0D-BC9D-A154C7CA68C3}" dt="2019-11-07T09:30:05.949" v="35"/>
          <ac:spMkLst>
            <pc:docMk/>
            <pc:sldMk cId="3875107640" sldId="384"/>
            <ac:spMk id="2" creationId="{00000000-0000-0000-0000-000000000000}"/>
          </ac:spMkLst>
        </pc:spChg>
      </pc:sldChg>
      <pc:sldChg chg="add">
        <pc:chgData name="Jo Claes" userId="d64208f3-0076-4064-b6ac-7d8ee9dc279f" providerId="ADAL" clId="{B0905065-110B-4D0D-BC9D-A154C7CA68C3}" dt="2019-11-07T09:30:52.293" v="65"/>
        <pc:sldMkLst>
          <pc:docMk/>
          <pc:sldMk cId="1684040404" sldId="385"/>
        </pc:sldMkLst>
      </pc:sldChg>
      <pc:sldChg chg="add">
        <pc:chgData name="Jo Claes" userId="d64208f3-0076-4064-b6ac-7d8ee9dc279f" providerId="ADAL" clId="{B0905065-110B-4D0D-BC9D-A154C7CA68C3}" dt="2019-11-07T09:31:01.056" v="70"/>
        <pc:sldMkLst>
          <pc:docMk/>
          <pc:sldMk cId="1634951203" sldId="387"/>
        </pc:sldMkLst>
      </pc:sldChg>
      <pc:sldChg chg="add">
        <pc:chgData name="Jo Claes" userId="d64208f3-0076-4064-b6ac-7d8ee9dc279f" providerId="ADAL" clId="{B0905065-110B-4D0D-BC9D-A154C7CA68C3}" dt="2019-11-07T09:30:57.573" v="69"/>
        <pc:sldMkLst>
          <pc:docMk/>
          <pc:sldMk cId="675781034" sldId="389"/>
        </pc:sldMkLst>
      </pc:sldChg>
      <pc:sldChg chg="modSp add">
        <pc:chgData name="Jo Claes" userId="d64208f3-0076-4064-b6ac-7d8ee9dc279f" providerId="ADAL" clId="{B0905065-110B-4D0D-BC9D-A154C7CA68C3}" dt="2019-11-07T09:33:02.685" v="85" actId="27636"/>
        <pc:sldMkLst>
          <pc:docMk/>
          <pc:sldMk cId="1124534359" sldId="390"/>
        </pc:sldMkLst>
        <pc:spChg chg="mod">
          <ac:chgData name="Jo Claes" userId="d64208f3-0076-4064-b6ac-7d8ee9dc279f" providerId="ADAL" clId="{B0905065-110B-4D0D-BC9D-A154C7CA68C3}" dt="2019-11-07T09:33:02.685" v="85" actId="27636"/>
          <ac:spMkLst>
            <pc:docMk/>
            <pc:sldMk cId="1124534359" sldId="390"/>
            <ac:spMk id="3" creationId="{00000000-0000-0000-0000-000000000000}"/>
          </ac:spMkLst>
        </pc:spChg>
      </pc:sldChg>
    </pc:docChg>
  </pc:docChgLst>
  <pc:docChgLst>
    <pc:chgData name="Jo Claes" userId="d64208f3-0076-4064-b6ac-7d8ee9dc279f" providerId="ADAL" clId="{FE4ACD7D-C8F9-4271-B1ED-CFC16C63E1B2}"/>
    <pc:docChg chg="modSld delMainMaster modMainMaster">
      <pc:chgData name="Jo Claes" userId="d64208f3-0076-4064-b6ac-7d8ee9dc279f" providerId="ADAL" clId="{FE4ACD7D-C8F9-4271-B1ED-CFC16C63E1B2}" dt="2020-01-30T13:54:23.927" v="128"/>
      <pc:docMkLst>
        <pc:docMk/>
      </pc:docMkLst>
      <pc:sldChg chg="addSp modSp">
        <pc:chgData name="Jo Claes" userId="d64208f3-0076-4064-b6ac-7d8ee9dc279f" providerId="ADAL" clId="{FE4ACD7D-C8F9-4271-B1ED-CFC16C63E1B2}" dt="2020-01-30T13:54:23.927" v="128"/>
        <pc:sldMkLst>
          <pc:docMk/>
          <pc:sldMk cId="3101836413" sldId="396"/>
        </pc:sldMkLst>
        <pc:spChg chg="add mod">
          <ac:chgData name="Jo Claes" userId="d64208f3-0076-4064-b6ac-7d8ee9dc279f" providerId="ADAL" clId="{FE4ACD7D-C8F9-4271-B1ED-CFC16C63E1B2}" dt="2020-01-30T13:54:23.927" v="128"/>
          <ac:spMkLst>
            <pc:docMk/>
            <pc:sldMk cId="3101836413" sldId="396"/>
            <ac:spMk id="2" creationId="{D861B4B8-4180-4F34-B0FF-7BF3B7BCBBA8}"/>
          </ac:spMkLst>
        </pc:spChg>
      </pc:sldChg>
      <pc:sldMasterChg chg="del delSldLayout">
        <pc:chgData name="Jo Claes" userId="d64208f3-0076-4064-b6ac-7d8ee9dc279f" providerId="ADAL" clId="{FE4ACD7D-C8F9-4271-B1ED-CFC16C63E1B2}" dt="2020-01-30T13:51:13.817" v="9" actId="2696"/>
        <pc:sldMasterMkLst>
          <pc:docMk/>
          <pc:sldMasterMk cId="731156334" sldId="2147483683"/>
        </pc:sldMasterMkLst>
        <pc:sldLayoutChg chg="del">
          <pc:chgData name="Jo Claes" userId="d64208f3-0076-4064-b6ac-7d8ee9dc279f" providerId="ADAL" clId="{FE4ACD7D-C8F9-4271-B1ED-CFC16C63E1B2}" dt="2020-01-30T13:51:13.770" v="0" actId="2696"/>
          <pc:sldLayoutMkLst>
            <pc:docMk/>
            <pc:sldMasterMk cId="731156334" sldId="2147483683"/>
            <pc:sldLayoutMk cId="1416849520" sldId="2147483684"/>
          </pc:sldLayoutMkLst>
        </pc:sldLayoutChg>
        <pc:sldLayoutChg chg="del">
          <pc:chgData name="Jo Claes" userId="d64208f3-0076-4064-b6ac-7d8ee9dc279f" providerId="ADAL" clId="{FE4ACD7D-C8F9-4271-B1ED-CFC16C63E1B2}" dt="2020-01-30T13:51:13.770" v="1" actId="2696"/>
          <pc:sldLayoutMkLst>
            <pc:docMk/>
            <pc:sldMasterMk cId="731156334" sldId="2147483683"/>
            <pc:sldLayoutMk cId="2633185316" sldId="2147483685"/>
          </pc:sldLayoutMkLst>
        </pc:sldLayoutChg>
        <pc:sldLayoutChg chg="del">
          <pc:chgData name="Jo Claes" userId="d64208f3-0076-4064-b6ac-7d8ee9dc279f" providerId="ADAL" clId="{FE4ACD7D-C8F9-4271-B1ED-CFC16C63E1B2}" dt="2020-01-30T13:51:13.786" v="2" actId="2696"/>
          <pc:sldLayoutMkLst>
            <pc:docMk/>
            <pc:sldMasterMk cId="731156334" sldId="2147483683"/>
            <pc:sldLayoutMk cId="1261360662" sldId="2147483686"/>
          </pc:sldLayoutMkLst>
        </pc:sldLayoutChg>
        <pc:sldLayoutChg chg="del">
          <pc:chgData name="Jo Claes" userId="d64208f3-0076-4064-b6ac-7d8ee9dc279f" providerId="ADAL" clId="{FE4ACD7D-C8F9-4271-B1ED-CFC16C63E1B2}" dt="2020-01-30T13:51:13.786" v="3" actId="2696"/>
          <pc:sldLayoutMkLst>
            <pc:docMk/>
            <pc:sldMasterMk cId="731156334" sldId="2147483683"/>
            <pc:sldLayoutMk cId="1741785750" sldId="2147483687"/>
          </pc:sldLayoutMkLst>
        </pc:sldLayoutChg>
        <pc:sldLayoutChg chg="del">
          <pc:chgData name="Jo Claes" userId="d64208f3-0076-4064-b6ac-7d8ee9dc279f" providerId="ADAL" clId="{FE4ACD7D-C8F9-4271-B1ED-CFC16C63E1B2}" dt="2020-01-30T13:51:13.786" v="4" actId="2696"/>
          <pc:sldLayoutMkLst>
            <pc:docMk/>
            <pc:sldMasterMk cId="731156334" sldId="2147483683"/>
            <pc:sldLayoutMk cId="2671932716" sldId="2147483688"/>
          </pc:sldLayoutMkLst>
        </pc:sldLayoutChg>
        <pc:sldLayoutChg chg="del">
          <pc:chgData name="Jo Claes" userId="d64208f3-0076-4064-b6ac-7d8ee9dc279f" providerId="ADAL" clId="{FE4ACD7D-C8F9-4271-B1ED-CFC16C63E1B2}" dt="2020-01-30T13:51:13.786" v="5" actId="2696"/>
          <pc:sldLayoutMkLst>
            <pc:docMk/>
            <pc:sldMasterMk cId="731156334" sldId="2147483683"/>
            <pc:sldLayoutMk cId="3421668708" sldId="2147483689"/>
          </pc:sldLayoutMkLst>
        </pc:sldLayoutChg>
        <pc:sldLayoutChg chg="del">
          <pc:chgData name="Jo Claes" userId="d64208f3-0076-4064-b6ac-7d8ee9dc279f" providerId="ADAL" clId="{FE4ACD7D-C8F9-4271-B1ED-CFC16C63E1B2}" dt="2020-01-30T13:51:13.802" v="6" actId="2696"/>
          <pc:sldLayoutMkLst>
            <pc:docMk/>
            <pc:sldMasterMk cId="731156334" sldId="2147483683"/>
            <pc:sldLayoutMk cId="1245489152" sldId="2147483690"/>
          </pc:sldLayoutMkLst>
        </pc:sldLayoutChg>
        <pc:sldLayoutChg chg="del">
          <pc:chgData name="Jo Claes" userId="d64208f3-0076-4064-b6ac-7d8ee9dc279f" providerId="ADAL" clId="{FE4ACD7D-C8F9-4271-B1ED-CFC16C63E1B2}" dt="2020-01-30T13:51:13.802" v="7" actId="2696"/>
          <pc:sldLayoutMkLst>
            <pc:docMk/>
            <pc:sldMasterMk cId="731156334" sldId="2147483683"/>
            <pc:sldLayoutMk cId="748601422" sldId="2147483691"/>
          </pc:sldLayoutMkLst>
        </pc:sldLayoutChg>
        <pc:sldLayoutChg chg="del">
          <pc:chgData name="Jo Claes" userId="d64208f3-0076-4064-b6ac-7d8ee9dc279f" providerId="ADAL" clId="{FE4ACD7D-C8F9-4271-B1ED-CFC16C63E1B2}" dt="2020-01-30T13:51:13.802" v="8" actId="2696"/>
          <pc:sldLayoutMkLst>
            <pc:docMk/>
            <pc:sldMasterMk cId="731156334" sldId="2147483683"/>
            <pc:sldLayoutMk cId="1046440429" sldId="2147483692"/>
          </pc:sldLayoutMkLst>
        </pc:sldLayoutChg>
      </pc:sldMasterChg>
      <pc:sldMasterChg chg="del delSldLayout">
        <pc:chgData name="Jo Claes" userId="d64208f3-0076-4064-b6ac-7d8ee9dc279f" providerId="ADAL" clId="{FE4ACD7D-C8F9-4271-B1ED-CFC16C63E1B2}" dt="2020-01-30T13:51:17.816" v="19" actId="2696"/>
        <pc:sldMasterMkLst>
          <pc:docMk/>
          <pc:sldMasterMk cId="1605591375" sldId="2147483693"/>
        </pc:sldMasterMkLst>
        <pc:sldLayoutChg chg="del">
          <pc:chgData name="Jo Claes" userId="d64208f3-0076-4064-b6ac-7d8ee9dc279f" providerId="ADAL" clId="{FE4ACD7D-C8F9-4271-B1ED-CFC16C63E1B2}" dt="2020-01-30T13:51:17.785" v="10" actId="2696"/>
          <pc:sldLayoutMkLst>
            <pc:docMk/>
            <pc:sldMasterMk cId="1605591375" sldId="2147483693"/>
            <pc:sldLayoutMk cId="1638511182" sldId="2147483694"/>
          </pc:sldLayoutMkLst>
        </pc:sldLayoutChg>
        <pc:sldLayoutChg chg="del">
          <pc:chgData name="Jo Claes" userId="d64208f3-0076-4064-b6ac-7d8ee9dc279f" providerId="ADAL" clId="{FE4ACD7D-C8F9-4271-B1ED-CFC16C63E1B2}" dt="2020-01-30T13:51:17.785" v="11" actId="2696"/>
          <pc:sldLayoutMkLst>
            <pc:docMk/>
            <pc:sldMasterMk cId="1605591375" sldId="2147483693"/>
            <pc:sldLayoutMk cId="4094749420" sldId="2147483695"/>
          </pc:sldLayoutMkLst>
        </pc:sldLayoutChg>
        <pc:sldLayoutChg chg="del">
          <pc:chgData name="Jo Claes" userId="d64208f3-0076-4064-b6ac-7d8ee9dc279f" providerId="ADAL" clId="{FE4ACD7D-C8F9-4271-B1ED-CFC16C63E1B2}" dt="2020-01-30T13:51:17.785" v="12" actId="2696"/>
          <pc:sldLayoutMkLst>
            <pc:docMk/>
            <pc:sldMasterMk cId="1605591375" sldId="2147483693"/>
            <pc:sldLayoutMk cId="3294861179" sldId="2147483696"/>
          </pc:sldLayoutMkLst>
        </pc:sldLayoutChg>
        <pc:sldLayoutChg chg="del">
          <pc:chgData name="Jo Claes" userId="d64208f3-0076-4064-b6ac-7d8ee9dc279f" providerId="ADAL" clId="{FE4ACD7D-C8F9-4271-B1ED-CFC16C63E1B2}" dt="2020-01-30T13:51:17.801" v="13" actId="2696"/>
          <pc:sldLayoutMkLst>
            <pc:docMk/>
            <pc:sldMasterMk cId="1605591375" sldId="2147483693"/>
            <pc:sldLayoutMk cId="178615887" sldId="2147483697"/>
          </pc:sldLayoutMkLst>
        </pc:sldLayoutChg>
        <pc:sldLayoutChg chg="del">
          <pc:chgData name="Jo Claes" userId="d64208f3-0076-4064-b6ac-7d8ee9dc279f" providerId="ADAL" clId="{FE4ACD7D-C8F9-4271-B1ED-CFC16C63E1B2}" dt="2020-01-30T13:51:17.801" v="14" actId="2696"/>
          <pc:sldLayoutMkLst>
            <pc:docMk/>
            <pc:sldMasterMk cId="1605591375" sldId="2147483693"/>
            <pc:sldLayoutMk cId="3684607182" sldId="2147483698"/>
          </pc:sldLayoutMkLst>
        </pc:sldLayoutChg>
        <pc:sldLayoutChg chg="del">
          <pc:chgData name="Jo Claes" userId="d64208f3-0076-4064-b6ac-7d8ee9dc279f" providerId="ADAL" clId="{FE4ACD7D-C8F9-4271-B1ED-CFC16C63E1B2}" dt="2020-01-30T13:51:17.801" v="15" actId="2696"/>
          <pc:sldLayoutMkLst>
            <pc:docMk/>
            <pc:sldMasterMk cId="1605591375" sldId="2147483693"/>
            <pc:sldLayoutMk cId="3097042625" sldId="2147483699"/>
          </pc:sldLayoutMkLst>
        </pc:sldLayoutChg>
        <pc:sldLayoutChg chg="del">
          <pc:chgData name="Jo Claes" userId="d64208f3-0076-4064-b6ac-7d8ee9dc279f" providerId="ADAL" clId="{FE4ACD7D-C8F9-4271-B1ED-CFC16C63E1B2}" dt="2020-01-30T13:51:17.816" v="16" actId="2696"/>
          <pc:sldLayoutMkLst>
            <pc:docMk/>
            <pc:sldMasterMk cId="1605591375" sldId="2147483693"/>
            <pc:sldLayoutMk cId="2333994981" sldId="2147483700"/>
          </pc:sldLayoutMkLst>
        </pc:sldLayoutChg>
        <pc:sldLayoutChg chg="del">
          <pc:chgData name="Jo Claes" userId="d64208f3-0076-4064-b6ac-7d8ee9dc279f" providerId="ADAL" clId="{FE4ACD7D-C8F9-4271-B1ED-CFC16C63E1B2}" dt="2020-01-30T13:51:17.816" v="17" actId="2696"/>
          <pc:sldLayoutMkLst>
            <pc:docMk/>
            <pc:sldMasterMk cId="1605591375" sldId="2147483693"/>
            <pc:sldLayoutMk cId="1121434007" sldId="2147483701"/>
          </pc:sldLayoutMkLst>
        </pc:sldLayoutChg>
        <pc:sldLayoutChg chg="del">
          <pc:chgData name="Jo Claes" userId="d64208f3-0076-4064-b6ac-7d8ee9dc279f" providerId="ADAL" clId="{FE4ACD7D-C8F9-4271-B1ED-CFC16C63E1B2}" dt="2020-01-30T13:51:17.816" v="18" actId="2696"/>
          <pc:sldLayoutMkLst>
            <pc:docMk/>
            <pc:sldMasterMk cId="1605591375" sldId="2147483693"/>
            <pc:sldLayoutMk cId="2585917800" sldId="2147483702"/>
          </pc:sldLayoutMkLst>
        </pc:sldLayoutChg>
      </pc:sldMasterChg>
      <pc:sldMasterChg chg="del delSldLayout">
        <pc:chgData name="Jo Claes" userId="d64208f3-0076-4064-b6ac-7d8ee9dc279f" providerId="ADAL" clId="{FE4ACD7D-C8F9-4271-B1ED-CFC16C63E1B2}" dt="2020-01-30T13:51:23.096" v="29" actId="2696"/>
        <pc:sldMasterMkLst>
          <pc:docMk/>
          <pc:sldMasterMk cId="2013151997" sldId="2147483703"/>
        </pc:sldMasterMkLst>
        <pc:sldLayoutChg chg="del">
          <pc:chgData name="Jo Claes" userId="d64208f3-0076-4064-b6ac-7d8ee9dc279f" providerId="ADAL" clId="{FE4ACD7D-C8F9-4271-B1ED-CFC16C63E1B2}" dt="2020-01-30T13:51:23.049" v="20" actId="2696"/>
          <pc:sldLayoutMkLst>
            <pc:docMk/>
            <pc:sldMasterMk cId="2013151997" sldId="2147483703"/>
            <pc:sldLayoutMk cId="507678154" sldId="2147483704"/>
          </pc:sldLayoutMkLst>
        </pc:sldLayoutChg>
        <pc:sldLayoutChg chg="del">
          <pc:chgData name="Jo Claes" userId="d64208f3-0076-4064-b6ac-7d8ee9dc279f" providerId="ADAL" clId="{FE4ACD7D-C8F9-4271-B1ED-CFC16C63E1B2}" dt="2020-01-30T13:51:23.065" v="21" actId="2696"/>
          <pc:sldLayoutMkLst>
            <pc:docMk/>
            <pc:sldMasterMk cId="2013151997" sldId="2147483703"/>
            <pc:sldLayoutMk cId="2200046022" sldId="2147483705"/>
          </pc:sldLayoutMkLst>
        </pc:sldLayoutChg>
        <pc:sldLayoutChg chg="del">
          <pc:chgData name="Jo Claes" userId="d64208f3-0076-4064-b6ac-7d8ee9dc279f" providerId="ADAL" clId="{FE4ACD7D-C8F9-4271-B1ED-CFC16C63E1B2}" dt="2020-01-30T13:51:23.065" v="22" actId="2696"/>
          <pc:sldLayoutMkLst>
            <pc:docMk/>
            <pc:sldMasterMk cId="2013151997" sldId="2147483703"/>
            <pc:sldLayoutMk cId="532677109" sldId="2147483706"/>
          </pc:sldLayoutMkLst>
        </pc:sldLayoutChg>
        <pc:sldLayoutChg chg="del">
          <pc:chgData name="Jo Claes" userId="d64208f3-0076-4064-b6ac-7d8ee9dc279f" providerId="ADAL" clId="{FE4ACD7D-C8F9-4271-B1ED-CFC16C63E1B2}" dt="2020-01-30T13:51:23.065" v="23" actId="2696"/>
          <pc:sldLayoutMkLst>
            <pc:docMk/>
            <pc:sldMasterMk cId="2013151997" sldId="2147483703"/>
            <pc:sldLayoutMk cId="3003008692" sldId="2147483707"/>
          </pc:sldLayoutMkLst>
        </pc:sldLayoutChg>
        <pc:sldLayoutChg chg="del">
          <pc:chgData name="Jo Claes" userId="d64208f3-0076-4064-b6ac-7d8ee9dc279f" providerId="ADAL" clId="{FE4ACD7D-C8F9-4271-B1ED-CFC16C63E1B2}" dt="2020-01-30T13:51:23.065" v="24" actId="2696"/>
          <pc:sldLayoutMkLst>
            <pc:docMk/>
            <pc:sldMasterMk cId="2013151997" sldId="2147483703"/>
            <pc:sldLayoutMk cId="2653439914" sldId="2147483708"/>
          </pc:sldLayoutMkLst>
        </pc:sldLayoutChg>
        <pc:sldLayoutChg chg="del">
          <pc:chgData name="Jo Claes" userId="d64208f3-0076-4064-b6ac-7d8ee9dc279f" providerId="ADAL" clId="{FE4ACD7D-C8F9-4271-B1ED-CFC16C63E1B2}" dt="2020-01-30T13:51:23.081" v="25" actId="2696"/>
          <pc:sldLayoutMkLst>
            <pc:docMk/>
            <pc:sldMasterMk cId="2013151997" sldId="2147483703"/>
            <pc:sldLayoutMk cId="4150618183" sldId="2147483709"/>
          </pc:sldLayoutMkLst>
        </pc:sldLayoutChg>
        <pc:sldLayoutChg chg="del">
          <pc:chgData name="Jo Claes" userId="d64208f3-0076-4064-b6ac-7d8ee9dc279f" providerId="ADAL" clId="{FE4ACD7D-C8F9-4271-B1ED-CFC16C63E1B2}" dt="2020-01-30T13:51:23.081" v="26" actId="2696"/>
          <pc:sldLayoutMkLst>
            <pc:docMk/>
            <pc:sldMasterMk cId="2013151997" sldId="2147483703"/>
            <pc:sldLayoutMk cId="1644172526" sldId="2147483710"/>
          </pc:sldLayoutMkLst>
        </pc:sldLayoutChg>
        <pc:sldLayoutChg chg="del">
          <pc:chgData name="Jo Claes" userId="d64208f3-0076-4064-b6ac-7d8ee9dc279f" providerId="ADAL" clId="{FE4ACD7D-C8F9-4271-B1ED-CFC16C63E1B2}" dt="2020-01-30T13:51:23.081" v="27" actId="2696"/>
          <pc:sldLayoutMkLst>
            <pc:docMk/>
            <pc:sldMasterMk cId="2013151997" sldId="2147483703"/>
            <pc:sldLayoutMk cId="894290403" sldId="2147483711"/>
          </pc:sldLayoutMkLst>
        </pc:sldLayoutChg>
        <pc:sldLayoutChg chg="del">
          <pc:chgData name="Jo Claes" userId="d64208f3-0076-4064-b6ac-7d8ee9dc279f" providerId="ADAL" clId="{FE4ACD7D-C8F9-4271-B1ED-CFC16C63E1B2}" dt="2020-01-30T13:51:23.081" v="28" actId="2696"/>
          <pc:sldLayoutMkLst>
            <pc:docMk/>
            <pc:sldMasterMk cId="2013151997" sldId="2147483703"/>
            <pc:sldLayoutMk cId="3947270110" sldId="2147483712"/>
          </pc:sldLayoutMkLst>
        </pc:sldLayoutChg>
      </pc:sldMasterChg>
      <pc:sldMasterChg chg="del delSldLayout">
        <pc:chgData name="Jo Claes" userId="d64208f3-0076-4064-b6ac-7d8ee9dc279f" providerId="ADAL" clId="{FE4ACD7D-C8F9-4271-B1ED-CFC16C63E1B2}" dt="2020-01-30T13:51:27.080" v="39" actId="2696"/>
        <pc:sldMasterMkLst>
          <pc:docMk/>
          <pc:sldMasterMk cId="2162063176" sldId="2147483713"/>
        </pc:sldMasterMkLst>
        <pc:sldLayoutChg chg="del">
          <pc:chgData name="Jo Claes" userId="d64208f3-0076-4064-b6ac-7d8ee9dc279f" providerId="ADAL" clId="{FE4ACD7D-C8F9-4271-B1ED-CFC16C63E1B2}" dt="2020-01-30T13:51:27.049" v="30" actId="2696"/>
          <pc:sldLayoutMkLst>
            <pc:docMk/>
            <pc:sldMasterMk cId="2162063176" sldId="2147483713"/>
            <pc:sldLayoutMk cId="2002182624" sldId="2147483714"/>
          </pc:sldLayoutMkLst>
        </pc:sldLayoutChg>
        <pc:sldLayoutChg chg="del">
          <pc:chgData name="Jo Claes" userId="d64208f3-0076-4064-b6ac-7d8ee9dc279f" providerId="ADAL" clId="{FE4ACD7D-C8F9-4271-B1ED-CFC16C63E1B2}" dt="2020-01-30T13:51:27.049" v="31" actId="2696"/>
          <pc:sldLayoutMkLst>
            <pc:docMk/>
            <pc:sldMasterMk cId="2162063176" sldId="2147483713"/>
            <pc:sldLayoutMk cId="2239449987" sldId="2147483715"/>
          </pc:sldLayoutMkLst>
        </pc:sldLayoutChg>
        <pc:sldLayoutChg chg="del">
          <pc:chgData name="Jo Claes" userId="d64208f3-0076-4064-b6ac-7d8ee9dc279f" providerId="ADAL" clId="{FE4ACD7D-C8F9-4271-B1ED-CFC16C63E1B2}" dt="2020-01-30T13:51:27.049" v="32" actId="2696"/>
          <pc:sldLayoutMkLst>
            <pc:docMk/>
            <pc:sldMasterMk cId="2162063176" sldId="2147483713"/>
            <pc:sldLayoutMk cId="1998552746" sldId="2147483716"/>
          </pc:sldLayoutMkLst>
        </pc:sldLayoutChg>
        <pc:sldLayoutChg chg="del">
          <pc:chgData name="Jo Claes" userId="d64208f3-0076-4064-b6ac-7d8ee9dc279f" providerId="ADAL" clId="{FE4ACD7D-C8F9-4271-B1ED-CFC16C63E1B2}" dt="2020-01-30T13:51:27.064" v="33" actId="2696"/>
          <pc:sldLayoutMkLst>
            <pc:docMk/>
            <pc:sldMasterMk cId="2162063176" sldId="2147483713"/>
            <pc:sldLayoutMk cId="1182105284" sldId="2147483717"/>
          </pc:sldLayoutMkLst>
        </pc:sldLayoutChg>
        <pc:sldLayoutChg chg="del">
          <pc:chgData name="Jo Claes" userId="d64208f3-0076-4064-b6ac-7d8ee9dc279f" providerId="ADAL" clId="{FE4ACD7D-C8F9-4271-B1ED-CFC16C63E1B2}" dt="2020-01-30T13:51:27.064" v="34" actId="2696"/>
          <pc:sldLayoutMkLst>
            <pc:docMk/>
            <pc:sldMasterMk cId="2162063176" sldId="2147483713"/>
            <pc:sldLayoutMk cId="451798775" sldId="2147483718"/>
          </pc:sldLayoutMkLst>
        </pc:sldLayoutChg>
        <pc:sldLayoutChg chg="del">
          <pc:chgData name="Jo Claes" userId="d64208f3-0076-4064-b6ac-7d8ee9dc279f" providerId="ADAL" clId="{FE4ACD7D-C8F9-4271-B1ED-CFC16C63E1B2}" dt="2020-01-30T13:51:27.064" v="35" actId="2696"/>
          <pc:sldLayoutMkLst>
            <pc:docMk/>
            <pc:sldMasterMk cId="2162063176" sldId="2147483713"/>
            <pc:sldLayoutMk cId="932887324" sldId="2147483719"/>
          </pc:sldLayoutMkLst>
        </pc:sldLayoutChg>
        <pc:sldLayoutChg chg="del">
          <pc:chgData name="Jo Claes" userId="d64208f3-0076-4064-b6ac-7d8ee9dc279f" providerId="ADAL" clId="{FE4ACD7D-C8F9-4271-B1ED-CFC16C63E1B2}" dt="2020-01-30T13:51:27.080" v="36" actId="2696"/>
          <pc:sldLayoutMkLst>
            <pc:docMk/>
            <pc:sldMasterMk cId="2162063176" sldId="2147483713"/>
            <pc:sldLayoutMk cId="433759799" sldId="2147483720"/>
          </pc:sldLayoutMkLst>
        </pc:sldLayoutChg>
        <pc:sldLayoutChg chg="del">
          <pc:chgData name="Jo Claes" userId="d64208f3-0076-4064-b6ac-7d8ee9dc279f" providerId="ADAL" clId="{FE4ACD7D-C8F9-4271-B1ED-CFC16C63E1B2}" dt="2020-01-30T13:51:27.080" v="37" actId="2696"/>
          <pc:sldLayoutMkLst>
            <pc:docMk/>
            <pc:sldMasterMk cId="2162063176" sldId="2147483713"/>
            <pc:sldLayoutMk cId="355421561" sldId="2147483721"/>
          </pc:sldLayoutMkLst>
        </pc:sldLayoutChg>
        <pc:sldLayoutChg chg="del">
          <pc:chgData name="Jo Claes" userId="d64208f3-0076-4064-b6ac-7d8ee9dc279f" providerId="ADAL" clId="{FE4ACD7D-C8F9-4271-B1ED-CFC16C63E1B2}" dt="2020-01-30T13:51:27.080" v="38" actId="2696"/>
          <pc:sldLayoutMkLst>
            <pc:docMk/>
            <pc:sldMasterMk cId="2162063176" sldId="2147483713"/>
            <pc:sldLayoutMk cId="4285969301" sldId="2147483722"/>
          </pc:sldLayoutMkLst>
        </pc:sldLayoutChg>
      </pc:sldMasterChg>
      <pc:sldMasterChg chg="del delSldLayout">
        <pc:chgData name="Jo Claes" userId="d64208f3-0076-4064-b6ac-7d8ee9dc279f" providerId="ADAL" clId="{FE4ACD7D-C8F9-4271-B1ED-CFC16C63E1B2}" dt="2020-01-30T13:52:11.044" v="109" actId="2696"/>
        <pc:sldMasterMkLst>
          <pc:docMk/>
          <pc:sldMasterMk cId="2300262948" sldId="2147483723"/>
        </pc:sldMasterMkLst>
        <pc:sldLayoutChg chg="del">
          <pc:chgData name="Jo Claes" userId="d64208f3-0076-4064-b6ac-7d8ee9dc279f" providerId="ADAL" clId="{FE4ACD7D-C8F9-4271-B1ED-CFC16C63E1B2}" dt="2020-01-30T13:52:11.028" v="100" actId="2696"/>
          <pc:sldLayoutMkLst>
            <pc:docMk/>
            <pc:sldMasterMk cId="2300262948" sldId="2147483723"/>
            <pc:sldLayoutMk cId="3522347173" sldId="2147483724"/>
          </pc:sldLayoutMkLst>
        </pc:sldLayoutChg>
        <pc:sldLayoutChg chg="del">
          <pc:chgData name="Jo Claes" userId="d64208f3-0076-4064-b6ac-7d8ee9dc279f" providerId="ADAL" clId="{FE4ACD7D-C8F9-4271-B1ED-CFC16C63E1B2}" dt="2020-01-30T13:52:11.028" v="101" actId="2696"/>
          <pc:sldLayoutMkLst>
            <pc:docMk/>
            <pc:sldMasterMk cId="2300262948" sldId="2147483723"/>
            <pc:sldLayoutMk cId="2518942426" sldId="2147483725"/>
          </pc:sldLayoutMkLst>
        </pc:sldLayoutChg>
        <pc:sldLayoutChg chg="del">
          <pc:chgData name="Jo Claes" userId="d64208f3-0076-4064-b6ac-7d8ee9dc279f" providerId="ADAL" clId="{FE4ACD7D-C8F9-4271-B1ED-CFC16C63E1B2}" dt="2020-01-30T13:52:11.028" v="102" actId="2696"/>
          <pc:sldLayoutMkLst>
            <pc:docMk/>
            <pc:sldMasterMk cId="2300262948" sldId="2147483723"/>
            <pc:sldLayoutMk cId="466592687" sldId="2147483726"/>
          </pc:sldLayoutMkLst>
        </pc:sldLayoutChg>
        <pc:sldLayoutChg chg="del">
          <pc:chgData name="Jo Claes" userId="d64208f3-0076-4064-b6ac-7d8ee9dc279f" providerId="ADAL" clId="{FE4ACD7D-C8F9-4271-B1ED-CFC16C63E1B2}" dt="2020-01-30T13:52:11.028" v="103" actId="2696"/>
          <pc:sldLayoutMkLst>
            <pc:docMk/>
            <pc:sldMasterMk cId="2300262948" sldId="2147483723"/>
            <pc:sldLayoutMk cId="3786765340" sldId="2147483727"/>
          </pc:sldLayoutMkLst>
        </pc:sldLayoutChg>
        <pc:sldLayoutChg chg="del">
          <pc:chgData name="Jo Claes" userId="d64208f3-0076-4064-b6ac-7d8ee9dc279f" providerId="ADAL" clId="{FE4ACD7D-C8F9-4271-B1ED-CFC16C63E1B2}" dt="2020-01-30T13:52:11.044" v="104" actId="2696"/>
          <pc:sldLayoutMkLst>
            <pc:docMk/>
            <pc:sldMasterMk cId="2300262948" sldId="2147483723"/>
            <pc:sldLayoutMk cId="2821009967" sldId="2147483728"/>
          </pc:sldLayoutMkLst>
        </pc:sldLayoutChg>
        <pc:sldLayoutChg chg="del">
          <pc:chgData name="Jo Claes" userId="d64208f3-0076-4064-b6ac-7d8ee9dc279f" providerId="ADAL" clId="{FE4ACD7D-C8F9-4271-B1ED-CFC16C63E1B2}" dt="2020-01-30T13:52:11.044" v="105" actId="2696"/>
          <pc:sldLayoutMkLst>
            <pc:docMk/>
            <pc:sldMasterMk cId="2300262948" sldId="2147483723"/>
            <pc:sldLayoutMk cId="2418584633" sldId="2147483729"/>
          </pc:sldLayoutMkLst>
        </pc:sldLayoutChg>
        <pc:sldLayoutChg chg="del">
          <pc:chgData name="Jo Claes" userId="d64208f3-0076-4064-b6ac-7d8ee9dc279f" providerId="ADAL" clId="{FE4ACD7D-C8F9-4271-B1ED-CFC16C63E1B2}" dt="2020-01-30T13:52:11.044" v="106" actId="2696"/>
          <pc:sldLayoutMkLst>
            <pc:docMk/>
            <pc:sldMasterMk cId="2300262948" sldId="2147483723"/>
            <pc:sldLayoutMk cId="2899066967" sldId="2147483730"/>
          </pc:sldLayoutMkLst>
        </pc:sldLayoutChg>
        <pc:sldLayoutChg chg="del">
          <pc:chgData name="Jo Claes" userId="d64208f3-0076-4064-b6ac-7d8ee9dc279f" providerId="ADAL" clId="{FE4ACD7D-C8F9-4271-B1ED-CFC16C63E1B2}" dt="2020-01-30T13:52:11.044" v="107" actId="2696"/>
          <pc:sldLayoutMkLst>
            <pc:docMk/>
            <pc:sldMasterMk cId="2300262948" sldId="2147483723"/>
            <pc:sldLayoutMk cId="2262461738" sldId="2147483731"/>
          </pc:sldLayoutMkLst>
        </pc:sldLayoutChg>
        <pc:sldLayoutChg chg="del">
          <pc:chgData name="Jo Claes" userId="d64208f3-0076-4064-b6ac-7d8ee9dc279f" providerId="ADAL" clId="{FE4ACD7D-C8F9-4271-B1ED-CFC16C63E1B2}" dt="2020-01-30T13:52:11.044" v="108" actId="2696"/>
          <pc:sldLayoutMkLst>
            <pc:docMk/>
            <pc:sldMasterMk cId="2300262948" sldId="2147483723"/>
            <pc:sldLayoutMk cId="767712552" sldId="2147483732"/>
          </pc:sldLayoutMkLst>
        </pc:sldLayoutChg>
      </pc:sldMasterChg>
      <pc:sldMasterChg chg="del delSldLayout">
        <pc:chgData name="Jo Claes" userId="d64208f3-0076-4064-b6ac-7d8ee9dc279f" providerId="ADAL" clId="{FE4ACD7D-C8F9-4271-B1ED-CFC16C63E1B2}" dt="2020-01-30T13:51:42.904" v="49" actId="2696"/>
        <pc:sldMasterMkLst>
          <pc:docMk/>
          <pc:sldMasterMk cId="3423868267" sldId="2147483733"/>
        </pc:sldMasterMkLst>
        <pc:sldLayoutChg chg="del">
          <pc:chgData name="Jo Claes" userId="d64208f3-0076-4064-b6ac-7d8ee9dc279f" providerId="ADAL" clId="{FE4ACD7D-C8F9-4271-B1ED-CFC16C63E1B2}" dt="2020-01-30T13:51:42.873" v="40" actId="2696"/>
          <pc:sldLayoutMkLst>
            <pc:docMk/>
            <pc:sldMasterMk cId="3423868267" sldId="2147483733"/>
            <pc:sldLayoutMk cId="2768982277" sldId="2147483734"/>
          </pc:sldLayoutMkLst>
        </pc:sldLayoutChg>
        <pc:sldLayoutChg chg="del">
          <pc:chgData name="Jo Claes" userId="d64208f3-0076-4064-b6ac-7d8ee9dc279f" providerId="ADAL" clId="{FE4ACD7D-C8F9-4271-B1ED-CFC16C63E1B2}" dt="2020-01-30T13:51:42.889" v="41" actId="2696"/>
          <pc:sldLayoutMkLst>
            <pc:docMk/>
            <pc:sldMasterMk cId="3423868267" sldId="2147483733"/>
            <pc:sldLayoutMk cId="3853669853" sldId="2147483735"/>
          </pc:sldLayoutMkLst>
        </pc:sldLayoutChg>
        <pc:sldLayoutChg chg="del">
          <pc:chgData name="Jo Claes" userId="d64208f3-0076-4064-b6ac-7d8ee9dc279f" providerId="ADAL" clId="{FE4ACD7D-C8F9-4271-B1ED-CFC16C63E1B2}" dt="2020-01-30T13:51:42.889" v="42" actId="2696"/>
          <pc:sldLayoutMkLst>
            <pc:docMk/>
            <pc:sldMasterMk cId="3423868267" sldId="2147483733"/>
            <pc:sldLayoutMk cId="4205605021" sldId="2147483736"/>
          </pc:sldLayoutMkLst>
        </pc:sldLayoutChg>
        <pc:sldLayoutChg chg="del">
          <pc:chgData name="Jo Claes" userId="d64208f3-0076-4064-b6ac-7d8ee9dc279f" providerId="ADAL" clId="{FE4ACD7D-C8F9-4271-B1ED-CFC16C63E1B2}" dt="2020-01-30T13:51:42.889" v="43" actId="2696"/>
          <pc:sldLayoutMkLst>
            <pc:docMk/>
            <pc:sldMasterMk cId="3423868267" sldId="2147483733"/>
            <pc:sldLayoutMk cId="2756309694" sldId="2147483737"/>
          </pc:sldLayoutMkLst>
        </pc:sldLayoutChg>
        <pc:sldLayoutChg chg="del">
          <pc:chgData name="Jo Claes" userId="d64208f3-0076-4064-b6ac-7d8ee9dc279f" providerId="ADAL" clId="{FE4ACD7D-C8F9-4271-B1ED-CFC16C63E1B2}" dt="2020-01-30T13:51:42.889" v="44" actId="2696"/>
          <pc:sldLayoutMkLst>
            <pc:docMk/>
            <pc:sldMasterMk cId="3423868267" sldId="2147483733"/>
            <pc:sldLayoutMk cId="2273755692" sldId="2147483738"/>
          </pc:sldLayoutMkLst>
        </pc:sldLayoutChg>
        <pc:sldLayoutChg chg="del">
          <pc:chgData name="Jo Claes" userId="d64208f3-0076-4064-b6ac-7d8ee9dc279f" providerId="ADAL" clId="{FE4ACD7D-C8F9-4271-B1ED-CFC16C63E1B2}" dt="2020-01-30T13:51:42.889" v="45" actId="2696"/>
          <pc:sldLayoutMkLst>
            <pc:docMk/>
            <pc:sldMasterMk cId="3423868267" sldId="2147483733"/>
            <pc:sldLayoutMk cId="1281459285" sldId="2147483739"/>
          </pc:sldLayoutMkLst>
        </pc:sldLayoutChg>
        <pc:sldLayoutChg chg="del">
          <pc:chgData name="Jo Claes" userId="d64208f3-0076-4064-b6ac-7d8ee9dc279f" providerId="ADAL" clId="{FE4ACD7D-C8F9-4271-B1ED-CFC16C63E1B2}" dt="2020-01-30T13:51:42.904" v="46" actId="2696"/>
          <pc:sldLayoutMkLst>
            <pc:docMk/>
            <pc:sldMasterMk cId="3423868267" sldId="2147483733"/>
            <pc:sldLayoutMk cId="508004715" sldId="2147483740"/>
          </pc:sldLayoutMkLst>
        </pc:sldLayoutChg>
        <pc:sldLayoutChg chg="del">
          <pc:chgData name="Jo Claes" userId="d64208f3-0076-4064-b6ac-7d8ee9dc279f" providerId="ADAL" clId="{FE4ACD7D-C8F9-4271-B1ED-CFC16C63E1B2}" dt="2020-01-30T13:51:42.904" v="47" actId="2696"/>
          <pc:sldLayoutMkLst>
            <pc:docMk/>
            <pc:sldMasterMk cId="3423868267" sldId="2147483733"/>
            <pc:sldLayoutMk cId="2635611929" sldId="2147483741"/>
          </pc:sldLayoutMkLst>
        </pc:sldLayoutChg>
        <pc:sldLayoutChg chg="del">
          <pc:chgData name="Jo Claes" userId="d64208f3-0076-4064-b6ac-7d8ee9dc279f" providerId="ADAL" clId="{FE4ACD7D-C8F9-4271-B1ED-CFC16C63E1B2}" dt="2020-01-30T13:51:42.904" v="48" actId="2696"/>
          <pc:sldLayoutMkLst>
            <pc:docMk/>
            <pc:sldMasterMk cId="3423868267" sldId="2147483733"/>
            <pc:sldLayoutMk cId="1284286493" sldId="2147483742"/>
          </pc:sldLayoutMkLst>
        </pc:sldLayoutChg>
      </pc:sldMasterChg>
      <pc:sldMasterChg chg="del delSldLayout">
        <pc:chgData name="Jo Claes" userId="d64208f3-0076-4064-b6ac-7d8ee9dc279f" providerId="ADAL" clId="{FE4ACD7D-C8F9-4271-B1ED-CFC16C63E1B2}" dt="2020-01-30T13:51:46.075" v="59" actId="2696"/>
        <pc:sldMasterMkLst>
          <pc:docMk/>
          <pc:sldMasterMk cId="2513876730" sldId="2147483743"/>
        </pc:sldMasterMkLst>
        <pc:sldLayoutChg chg="del">
          <pc:chgData name="Jo Claes" userId="d64208f3-0076-4064-b6ac-7d8ee9dc279f" providerId="ADAL" clId="{FE4ACD7D-C8F9-4271-B1ED-CFC16C63E1B2}" dt="2020-01-30T13:51:46.028" v="50" actId="2696"/>
          <pc:sldLayoutMkLst>
            <pc:docMk/>
            <pc:sldMasterMk cId="2513876730" sldId="2147483743"/>
            <pc:sldLayoutMk cId="1482577283" sldId="2147483744"/>
          </pc:sldLayoutMkLst>
        </pc:sldLayoutChg>
        <pc:sldLayoutChg chg="del">
          <pc:chgData name="Jo Claes" userId="d64208f3-0076-4064-b6ac-7d8ee9dc279f" providerId="ADAL" clId="{FE4ACD7D-C8F9-4271-B1ED-CFC16C63E1B2}" dt="2020-01-30T13:51:46.028" v="51" actId="2696"/>
          <pc:sldLayoutMkLst>
            <pc:docMk/>
            <pc:sldMasterMk cId="2513876730" sldId="2147483743"/>
            <pc:sldLayoutMk cId="3620578332" sldId="2147483745"/>
          </pc:sldLayoutMkLst>
        </pc:sldLayoutChg>
        <pc:sldLayoutChg chg="del">
          <pc:chgData name="Jo Claes" userId="d64208f3-0076-4064-b6ac-7d8ee9dc279f" providerId="ADAL" clId="{FE4ACD7D-C8F9-4271-B1ED-CFC16C63E1B2}" dt="2020-01-30T13:51:46.044" v="52" actId="2696"/>
          <pc:sldLayoutMkLst>
            <pc:docMk/>
            <pc:sldMasterMk cId="2513876730" sldId="2147483743"/>
            <pc:sldLayoutMk cId="3350008527" sldId="2147483746"/>
          </pc:sldLayoutMkLst>
        </pc:sldLayoutChg>
        <pc:sldLayoutChg chg="del">
          <pc:chgData name="Jo Claes" userId="d64208f3-0076-4064-b6ac-7d8ee9dc279f" providerId="ADAL" clId="{FE4ACD7D-C8F9-4271-B1ED-CFC16C63E1B2}" dt="2020-01-30T13:51:46.044" v="53" actId="2696"/>
          <pc:sldLayoutMkLst>
            <pc:docMk/>
            <pc:sldMasterMk cId="2513876730" sldId="2147483743"/>
            <pc:sldLayoutMk cId="2991414611" sldId="2147483747"/>
          </pc:sldLayoutMkLst>
        </pc:sldLayoutChg>
        <pc:sldLayoutChg chg="del">
          <pc:chgData name="Jo Claes" userId="d64208f3-0076-4064-b6ac-7d8ee9dc279f" providerId="ADAL" clId="{FE4ACD7D-C8F9-4271-B1ED-CFC16C63E1B2}" dt="2020-01-30T13:51:46.044" v="54" actId="2696"/>
          <pc:sldLayoutMkLst>
            <pc:docMk/>
            <pc:sldMasterMk cId="2513876730" sldId="2147483743"/>
            <pc:sldLayoutMk cId="3843532719" sldId="2147483748"/>
          </pc:sldLayoutMkLst>
        </pc:sldLayoutChg>
        <pc:sldLayoutChg chg="del">
          <pc:chgData name="Jo Claes" userId="d64208f3-0076-4064-b6ac-7d8ee9dc279f" providerId="ADAL" clId="{FE4ACD7D-C8F9-4271-B1ED-CFC16C63E1B2}" dt="2020-01-30T13:51:46.044" v="55" actId="2696"/>
          <pc:sldLayoutMkLst>
            <pc:docMk/>
            <pc:sldMasterMk cId="2513876730" sldId="2147483743"/>
            <pc:sldLayoutMk cId="3265717428" sldId="2147483749"/>
          </pc:sldLayoutMkLst>
        </pc:sldLayoutChg>
        <pc:sldLayoutChg chg="del">
          <pc:chgData name="Jo Claes" userId="d64208f3-0076-4064-b6ac-7d8ee9dc279f" providerId="ADAL" clId="{FE4ACD7D-C8F9-4271-B1ED-CFC16C63E1B2}" dt="2020-01-30T13:51:46.060" v="56" actId="2696"/>
          <pc:sldLayoutMkLst>
            <pc:docMk/>
            <pc:sldMasterMk cId="2513876730" sldId="2147483743"/>
            <pc:sldLayoutMk cId="3261159167" sldId="2147483750"/>
          </pc:sldLayoutMkLst>
        </pc:sldLayoutChg>
        <pc:sldLayoutChg chg="del">
          <pc:chgData name="Jo Claes" userId="d64208f3-0076-4064-b6ac-7d8ee9dc279f" providerId="ADAL" clId="{FE4ACD7D-C8F9-4271-B1ED-CFC16C63E1B2}" dt="2020-01-30T13:51:46.060" v="57" actId="2696"/>
          <pc:sldLayoutMkLst>
            <pc:docMk/>
            <pc:sldMasterMk cId="2513876730" sldId="2147483743"/>
            <pc:sldLayoutMk cId="2320837890" sldId="2147483751"/>
          </pc:sldLayoutMkLst>
        </pc:sldLayoutChg>
        <pc:sldLayoutChg chg="del">
          <pc:chgData name="Jo Claes" userId="d64208f3-0076-4064-b6ac-7d8ee9dc279f" providerId="ADAL" clId="{FE4ACD7D-C8F9-4271-B1ED-CFC16C63E1B2}" dt="2020-01-30T13:51:46.075" v="58" actId="2696"/>
          <pc:sldLayoutMkLst>
            <pc:docMk/>
            <pc:sldMasterMk cId="2513876730" sldId="2147483743"/>
            <pc:sldLayoutMk cId="2823612001" sldId="2147483752"/>
          </pc:sldLayoutMkLst>
        </pc:sldLayoutChg>
      </pc:sldMasterChg>
      <pc:sldMasterChg chg="del delSldLayout">
        <pc:chgData name="Jo Claes" userId="d64208f3-0076-4064-b6ac-7d8ee9dc279f" providerId="ADAL" clId="{FE4ACD7D-C8F9-4271-B1ED-CFC16C63E1B2}" dt="2020-01-30T13:51:49.793" v="69" actId="2696"/>
        <pc:sldMasterMkLst>
          <pc:docMk/>
          <pc:sldMasterMk cId="3814991378" sldId="2147483753"/>
        </pc:sldMasterMkLst>
        <pc:sldLayoutChg chg="del">
          <pc:chgData name="Jo Claes" userId="d64208f3-0076-4064-b6ac-7d8ee9dc279f" providerId="ADAL" clId="{FE4ACD7D-C8F9-4271-B1ED-CFC16C63E1B2}" dt="2020-01-30T13:51:49.762" v="60" actId="2696"/>
          <pc:sldLayoutMkLst>
            <pc:docMk/>
            <pc:sldMasterMk cId="3814991378" sldId="2147483753"/>
            <pc:sldLayoutMk cId="1204508789" sldId="2147483754"/>
          </pc:sldLayoutMkLst>
        </pc:sldLayoutChg>
        <pc:sldLayoutChg chg="del">
          <pc:chgData name="Jo Claes" userId="d64208f3-0076-4064-b6ac-7d8ee9dc279f" providerId="ADAL" clId="{FE4ACD7D-C8F9-4271-B1ED-CFC16C63E1B2}" dt="2020-01-30T13:51:49.778" v="61" actId="2696"/>
          <pc:sldLayoutMkLst>
            <pc:docMk/>
            <pc:sldMasterMk cId="3814991378" sldId="2147483753"/>
            <pc:sldLayoutMk cId="3581971122" sldId="2147483755"/>
          </pc:sldLayoutMkLst>
        </pc:sldLayoutChg>
        <pc:sldLayoutChg chg="del">
          <pc:chgData name="Jo Claes" userId="d64208f3-0076-4064-b6ac-7d8ee9dc279f" providerId="ADAL" clId="{FE4ACD7D-C8F9-4271-B1ED-CFC16C63E1B2}" dt="2020-01-30T13:51:49.778" v="62" actId="2696"/>
          <pc:sldLayoutMkLst>
            <pc:docMk/>
            <pc:sldMasterMk cId="3814991378" sldId="2147483753"/>
            <pc:sldLayoutMk cId="490077261" sldId="2147483756"/>
          </pc:sldLayoutMkLst>
        </pc:sldLayoutChg>
        <pc:sldLayoutChg chg="del">
          <pc:chgData name="Jo Claes" userId="d64208f3-0076-4064-b6ac-7d8ee9dc279f" providerId="ADAL" clId="{FE4ACD7D-C8F9-4271-B1ED-CFC16C63E1B2}" dt="2020-01-30T13:51:49.778" v="63" actId="2696"/>
          <pc:sldLayoutMkLst>
            <pc:docMk/>
            <pc:sldMasterMk cId="3814991378" sldId="2147483753"/>
            <pc:sldLayoutMk cId="2896007968" sldId="2147483757"/>
          </pc:sldLayoutMkLst>
        </pc:sldLayoutChg>
        <pc:sldLayoutChg chg="del">
          <pc:chgData name="Jo Claes" userId="d64208f3-0076-4064-b6ac-7d8ee9dc279f" providerId="ADAL" clId="{FE4ACD7D-C8F9-4271-B1ED-CFC16C63E1B2}" dt="2020-01-30T13:51:49.778" v="64" actId="2696"/>
          <pc:sldLayoutMkLst>
            <pc:docMk/>
            <pc:sldMasterMk cId="3814991378" sldId="2147483753"/>
            <pc:sldLayoutMk cId="410633291" sldId="2147483758"/>
          </pc:sldLayoutMkLst>
        </pc:sldLayoutChg>
        <pc:sldLayoutChg chg="del">
          <pc:chgData name="Jo Claes" userId="d64208f3-0076-4064-b6ac-7d8ee9dc279f" providerId="ADAL" clId="{FE4ACD7D-C8F9-4271-B1ED-CFC16C63E1B2}" dt="2020-01-30T13:51:49.778" v="65" actId="2696"/>
          <pc:sldLayoutMkLst>
            <pc:docMk/>
            <pc:sldMasterMk cId="3814991378" sldId="2147483753"/>
            <pc:sldLayoutMk cId="2734045935" sldId="2147483759"/>
          </pc:sldLayoutMkLst>
        </pc:sldLayoutChg>
        <pc:sldLayoutChg chg="del">
          <pc:chgData name="Jo Claes" userId="d64208f3-0076-4064-b6ac-7d8ee9dc279f" providerId="ADAL" clId="{FE4ACD7D-C8F9-4271-B1ED-CFC16C63E1B2}" dt="2020-01-30T13:51:49.778" v="66" actId="2696"/>
          <pc:sldLayoutMkLst>
            <pc:docMk/>
            <pc:sldMasterMk cId="3814991378" sldId="2147483753"/>
            <pc:sldLayoutMk cId="1873162319" sldId="2147483760"/>
          </pc:sldLayoutMkLst>
        </pc:sldLayoutChg>
        <pc:sldLayoutChg chg="del">
          <pc:chgData name="Jo Claes" userId="d64208f3-0076-4064-b6ac-7d8ee9dc279f" providerId="ADAL" clId="{FE4ACD7D-C8F9-4271-B1ED-CFC16C63E1B2}" dt="2020-01-30T13:51:49.793" v="67" actId="2696"/>
          <pc:sldLayoutMkLst>
            <pc:docMk/>
            <pc:sldMasterMk cId="3814991378" sldId="2147483753"/>
            <pc:sldLayoutMk cId="2469787028" sldId="2147483761"/>
          </pc:sldLayoutMkLst>
        </pc:sldLayoutChg>
        <pc:sldLayoutChg chg="del">
          <pc:chgData name="Jo Claes" userId="d64208f3-0076-4064-b6ac-7d8ee9dc279f" providerId="ADAL" clId="{FE4ACD7D-C8F9-4271-B1ED-CFC16C63E1B2}" dt="2020-01-30T13:51:49.793" v="68" actId="2696"/>
          <pc:sldLayoutMkLst>
            <pc:docMk/>
            <pc:sldMasterMk cId="3814991378" sldId="2147483753"/>
            <pc:sldLayoutMk cId="1213945977" sldId="2147483762"/>
          </pc:sldLayoutMkLst>
        </pc:sldLayoutChg>
      </pc:sldMasterChg>
      <pc:sldMasterChg chg="del delSldLayout">
        <pc:chgData name="Jo Claes" userId="d64208f3-0076-4064-b6ac-7d8ee9dc279f" providerId="ADAL" clId="{FE4ACD7D-C8F9-4271-B1ED-CFC16C63E1B2}" dt="2020-01-30T13:51:54.245" v="79" actId="2696"/>
        <pc:sldMasterMkLst>
          <pc:docMk/>
          <pc:sldMasterMk cId="3233731228" sldId="2147483763"/>
        </pc:sldMasterMkLst>
        <pc:sldLayoutChg chg="del">
          <pc:chgData name="Jo Claes" userId="d64208f3-0076-4064-b6ac-7d8ee9dc279f" providerId="ADAL" clId="{FE4ACD7D-C8F9-4271-B1ED-CFC16C63E1B2}" dt="2020-01-30T13:51:54.230" v="70" actId="2696"/>
          <pc:sldLayoutMkLst>
            <pc:docMk/>
            <pc:sldMasterMk cId="3233731228" sldId="2147483763"/>
            <pc:sldLayoutMk cId="3940171740" sldId="2147483764"/>
          </pc:sldLayoutMkLst>
        </pc:sldLayoutChg>
        <pc:sldLayoutChg chg="del">
          <pc:chgData name="Jo Claes" userId="d64208f3-0076-4064-b6ac-7d8ee9dc279f" providerId="ADAL" clId="{FE4ACD7D-C8F9-4271-B1ED-CFC16C63E1B2}" dt="2020-01-30T13:51:54.230" v="71" actId="2696"/>
          <pc:sldLayoutMkLst>
            <pc:docMk/>
            <pc:sldMasterMk cId="3233731228" sldId="2147483763"/>
            <pc:sldLayoutMk cId="893445349" sldId="2147483765"/>
          </pc:sldLayoutMkLst>
        </pc:sldLayoutChg>
        <pc:sldLayoutChg chg="del">
          <pc:chgData name="Jo Claes" userId="d64208f3-0076-4064-b6ac-7d8ee9dc279f" providerId="ADAL" clId="{FE4ACD7D-C8F9-4271-B1ED-CFC16C63E1B2}" dt="2020-01-30T13:51:54.230" v="72" actId="2696"/>
          <pc:sldLayoutMkLst>
            <pc:docMk/>
            <pc:sldMasterMk cId="3233731228" sldId="2147483763"/>
            <pc:sldLayoutMk cId="1248658262" sldId="2147483766"/>
          </pc:sldLayoutMkLst>
        </pc:sldLayoutChg>
        <pc:sldLayoutChg chg="del">
          <pc:chgData name="Jo Claes" userId="d64208f3-0076-4064-b6ac-7d8ee9dc279f" providerId="ADAL" clId="{FE4ACD7D-C8F9-4271-B1ED-CFC16C63E1B2}" dt="2020-01-30T13:51:54.230" v="73" actId="2696"/>
          <pc:sldLayoutMkLst>
            <pc:docMk/>
            <pc:sldMasterMk cId="3233731228" sldId="2147483763"/>
            <pc:sldLayoutMk cId="1120836513" sldId="2147483767"/>
          </pc:sldLayoutMkLst>
        </pc:sldLayoutChg>
        <pc:sldLayoutChg chg="del">
          <pc:chgData name="Jo Claes" userId="d64208f3-0076-4064-b6ac-7d8ee9dc279f" providerId="ADAL" clId="{FE4ACD7D-C8F9-4271-B1ED-CFC16C63E1B2}" dt="2020-01-30T13:51:54.230" v="74" actId="2696"/>
          <pc:sldLayoutMkLst>
            <pc:docMk/>
            <pc:sldMasterMk cId="3233731228" sldId="2147483763"/>
            <pc:sldLayoutMk cId="4160267510" sldId="2147483768"/>
          </pc:sldLayoutMkLst>
        </pc:sldLayoutChg>
        <pc:sldLayoutChg chg="del">
          <pc:chgData name="Jo Claes" userId="d64208f3-0076-4064-b6ac-7d8ee9dc279f" providerId="ADAL" clId="{FE4ACD7D-C8F9-4271-B1ED-CFC16C63E1B2}" dt="2020-01-30T13:51:54.230" v="75" actId="2696"/>
          <pc:sldLayoutMkLst>
            <pc:docMk/>
            <pc:sldMasterMk cId="3233731228" sldId="2147483763"/>
            <pc:sldLayoutMk cId="2071744587" sldId="2147483769"/>
          </pc:sldLayoutMkLst>
        </pc:sldLayoutChg>
        <pc:sldLayoutChg chg="del">
          <pc:chgData name="Jo Claes" userId="d64208f3-0076-4064-b6ac-7d8ee9dc279f" providerId="ADAL" clId="{FE4ACD7D-C8F9-4271-B1ED-CFC16C63E1B2}" dt="2020-01-30T13:51:54.245" v="76" actId="2696"/>
          <pc:sldLayoutMkLst>
            <pc:docMk/>
            <pc:sldMasterMk cId="3233731228" sldId="2147483763"/>
            <pc:sldLayoutMk cId="1373560913" sldId="2147483770"/>
          </pc:sldLayoutMkLst>
        </pc:sldLayoutChg>
        <pc:sldLayoutChg chg="del">
          <pc:chgData name="Jo Claes" userId="d64208f3-0076-4064-b6ac-7d8ee9dc279f" providerId="ADAL" clId="{FE4ACD7D-C8F9-4271-B1ED-CFC16C63E1B2}" dt="2020-01-30T13:51:54.245" v="77" actId="2696"/>
          <pc:sldLayoutMkLst>
            <pc:docMk/>
            <pc:sldMasterMk cId="3233731228" sldId="2147483763"/>
            <pc:sldLayoutMk cId="547894041" sldId="2147483771"/>
          </pc:sldLayoutMkLst>
        </pc:sldLayoutChg>
        <pc:sldLayoutChg chg="del">
          <pc:chgData name="Jo Claes" userId="d64208f3-0076-4064-b6ac-7d8ee9dc279f" providerId="ADAL" clId="{FE4ACD7D-C8F9-4271-B1ED-CFC16C63E1B2}" dt="2020-01-30T13:51:54.245" v="78" actId="2696"/>
          <pc:sldLayoutMkLst>
            <pc:docMk/>
            <pc:sldMasterMk cId="3233731228" sldId="2147483763"/>
            <pc:sldLayoutMk cId="1325873087" sldId="2147483772"/>
          </pc:sldLayoutMkLst>
        </pc:sldLayoutChg>
      </pc:sldMasterChg>
      <pc:sldMasterChg chg="del delSldLayout">
        <pc:chgData name="Jo Claes" userId="d64208f3-0076-4064-b6ac-7d8ee9dc279f" providerId="ADAL" clId="{FE4ACD7D-C8F9-4271-B1ED-CFC16C63E1B2}" dt="2020-01-30T13:51:58.369" v="89" actId="2696"/>
        <pc:sldMasterMkLst>
          <pc:docMk/>
          <pc:sldMasterMk cId="3180212692" sldId="2147483773"/>
        </pc:sldMasterMkLst>
        <pc:sldLayoutChg chg="del">
          <pc:chgData name="Jo Claes" userId="d64208f3-0076-4064-b6ac-7d8ee9dc279f" providerId="ADAL" clId="{FE4ACD7D-C8F9-4271-B1ED-CFC16C63E1B2}" dt="2020-01-30T13:51:58.354" v="80" actId="2696"/>
          <pc:sldLayoutMkLst>
            <pc:docMk/>
            <pc:sldMasterMk cId="3180212692" sldId="2147483773"/>
            <pc:sldLayoutMk cId="1584817324" sldId="2147483774"/>
          </pc:sldLayoutMkLst>
        </pc:sldLayoutChg>
        <pc:sldLayoutChg chg="del">
          <pc:chgData name="Jo Claes" userId="d64208f3-0076-4064-b6ac-7d8ee9dc279f" providerId="ADAL" clId="{FE4ACD7D-C8F9-4271-B1ED-CFC16C63E1B2}" dt="2020-01-30T13:51:58.354" v="81" actId="2696"/>
          <pc:sldLayoutMkLst>
            <pc:docMk/>
            <pc:sldMasterMk cId="3180212692" sldId="2147483773"/>
            <pc:sldLayoutMk cId="3977460802" sldId="2147483775"/>
          </pc:sldLayoutMkLst>
        </pc:sldLayoutChg>
        <pc:sldLayoutChg chg="del">
          <pc:chgData name="Jo Claes" userId="d64208f3-0076-4064-b6ac-7d8ee9dc279f" providerId="ADAL" clId="{FE4ACD7D-C8F9-4271-B1ED-CFC16C63E1B2}" dt="2020-01-30T13:51:58.354" v="82" actId="2696"/>
          <pc:sldLayoutMkLst>
            <pc:docMk/>
            <pc:sldMasterMk cId="3180212692" sldId="2147483773"/>
            <pc:sldLayoutMk cId="4276640517" sldId="2147483776"/>
          </pc:sldLayoutMkLst>
        </pc:sldLayoutChg>
        <pc:sldLayoutChg chg="del">
          <pc:chgData name="Jo Claes" userId="d64208f3-0076-4064-b6ac-7d8ee9dc279f" providerId="ADAL" clId="{FE4ACD7D-C8F9-4271-B1ED-CFC16C63E1B2}" dt="2020-01-30T13:51:58.354" v="83" actId="2696"/>
          <pc:sldLayoutMkLst>
            <pc:docMk/>
            <pc:sldMasterMk cId="3180212692" sldId="2147483773"/>
            <pc:sldLayoutMk cId="2560759475" sldId="2147483777"/>
          </pc:sldLayoutMkLst>
        </pc:sldLayoutChg>
        <pc:sldLayoutChg chg="del">
          <pc:chgData name="Jo Claes" userId="d64208f3-0076-4064-b6ac-7d8ee9dc279f" providerId="ADAL" clId="{FE4ACD7D-C8F9-4271-B1ED-CFC16C63E1B2}" dt="2020-01-30T13:51:58.354" v="84" actId="2696"/>
          <pc:sldLayoutMkLst>
            <pc:docMk/>
            <pc:sldMasterMk cId="3180212692" sldId="2147483773"/>
            <pc:sldLayoutMk cId="25184828" sldId="2147483778"/>
          </pc:sldLayoutMkLst>
        </pc:sldLayoutChg>
        <pc:sldLayoutChg chg="del">
          <pc:chgData name="Jo Claes" userId="d64208f3-0076-4064-b6ac-7d8ee9dc279f" providerId="ADAL" clId="{FE4ACD7D-C8F9-4271-B1ED-CFC16C63E1B2}" dt="2020-01-30T13:51:58.369" v="85" actId="2696"/>
          <pc:sldLayoutMkLst>
            <pc:docMk/>
            <pc:sldMasterMk cId="3180212692" sldId="2147483773"/>
            <pc:sldLayoutMk cId="1035152191" sldId="2147483779"/>
          </pc:sldLayoutMkLst>
        </pc:sldLayoutChg>
        <pc:sldLayoutChg chg="del">
          <pc:chgData name="Jo Claes" userId="d64208f3-0076-4064-b6ac-7d8ee9dc279f" providerId="ADAL" clId="{FE4ACD7D-C8F9-4271-B1ED-CFC16C63E1B2}" dt="2020-01-30T13:51:58.369" v="86" actId="2696"/>
          <pc:sldLayoutMkLst>
            <pc:docMk/>
            <pc:sldMasterMk cId="3180212692" sldId="2147483773"/>
            <pc:sldLayoutMk cId="4108814473" sldId="2147483780"/>
          </pc:sldLayoutMkLst>
        </pc:sldLayoutChg>
        <pc:sldLayoutChg chg="del">
          <pc:chgData name="Jo Claes" userId="d64208f3-0076-4064-b6ac-7d8ee9dc279f" providerId="ADAL" clId="{FE4ACD7D-C8F9-4271-B1ED-CFC16C63E1B2}" dt="2020-01-30T13:51:58.369" v="87" actId="2696"/>
          <pc:sldLayoutMkLst>
            <pc:docMk/>
            <pc:sldMasterMk cId="3180212692" sldId="2147483773"/>
            <pc:sldLayoutMk cId="710703726" sldId="2147483781"/>
          </pc:sldLayoutMkLst>
        </pc:sldLayoutChg>
        <pc:sldLayoutChg chg="del">
          <pc:chgData name="Jo Claes" userId="d64208f3-0076-4064-b6ac-7d8ee9dc279f" providerId="ADAL" clId="{FE4ACD7D-C8F9-4271-B1ED-CFC16C63E1B2}" dt="2020-01-30T13:51:58.369" v="88" actId="2696"/>
          <pc:sldLayoutMkLst>
            <pc:docMk/>
            <pc:sldMasterMk cId="3180212692" sldId="2147483773"/>
            <pc:sldLayoutMk cId="824235885" sldId="2147483782"/>
          </pc:sldLayoutMkLst>
        </pc:sldLayoutChg>
      </pc:sldMasterChg>
      <pc:sldMasterChg chg="del delSldLayout">
        <pc:chgData name="Jo Claes" userId="d64208f3-0076-4064-b6ac-7d8ee9dc279f" providerId="ADAL" clId="{FE4ACD7D-C8F9-4271-B1ED-CFC16C63E1B2}" dt="2020-01-30T13:52:03.249" v="99" actId="2696"/>
        <pc:sldMasterMkLst>
          <pc:docMk/>
          <pc:sldMasterMk cId="3968139194" sldId="2147483783"/>
        </pc:sldMasterMkLst>
        <pc:sldLayoutChg chg="del">
          <pc:chgData name="Jo Claes" userId="d64208f3-0076-4064-b6ac-7d8ee9dc279f" providerId="ADAL" clId="{FE4ACD7D-C8F9-4271-B1ED-CFC16C63E1B2}" dt="2020-01-30T13:52:03.217" v="90" actId="2696"/>
          <pc:sldLayoutMkLst>
            <pc:docMk/>
            <pc:sldMasterMk cId="3968139194" sldId="2147483783"/>
            <pc:sldLayoutMk cId="506183478" sldId="2147483784"/>
          </pc:sldLayoutMkLst>
        </pc:sldLayoutChg>
        <pc:sldLayoutChg chg="del">
          <pc:chgData name="Jo Claes" userId="d64208f3-0076-4064-b6ac-7d8ee9dc279f" providerId="ADAL" clId="{FE4ACD7D-C8F9-4271-B1ED-CFC16C63E1B2}" dt="2020-01-30T13:52:03.217" v="91" actId="2696"/>
          <pc:sldLayoutMkLst>
            <pc:docMk/>
            <pc:sldMasterMk cId="3968139194" sldId="2147483783"/>
            <pc:sldLayoutMk cId="2608590298" sldId="2147483785"/>
          </pc:sldLayoutMkLst>
        </pc:sldLayoutChg>
        <pc:sldLayoutChg chg="del">
          <pc:chgData name="Jo Claes" userId="d64208f3-0076-4064-b6ac-7d8ee9dc279f" providerId="ADAL" clId="{FE4ACD7D-C8F9-4271-B1ED-CFC16C63E1B2}" dt="2020-01-30T13:52:03.233" v="92" actId="2696"/>
          <pc:sldLayoutMkLst>
            <pc:docMk/>
            <pc:sldMasterMk cId="3968139194" sldId="2147483783"/>
            <pc:sldLayoutMk cId="4109891780" sldId="2147483786"/>
          </pc:sldLayoutMkLst>
        </pc:sldLayoutChg>
        <pc:sldLayoutChg chg="del">
          <pc:chgData name="Jo Claes" userId="d64208f3-0076-4064-b6ac-7d8ee9dc279f" providerId="ADAL" clId="{FE4ACD7D-C8F9-4271-B1ED-CFC16C63E1B2}" dt="2020-01-30T13:52:03.233" v="93" actId="2696"/>
          <pc:sldLayoutMkLst>
            <pc:docMk/>
            <pc:sldMasterMk cId="3968139194" sldId="2147483783"/>
            <pc:sldLayoutMk cId="3231259935" sldId="2147483787"/>
          </pc:sldLayoutMkLst>
        </pc:sldLayoutChg>
        <pc:sldLayoutChg chg="del">
          <pc:chgData name="Jo Claes" userId="d64208f3-0076-4064-b6ac-7d8ee9dc279f" providerId="ADAL" clId="{FE4ACD7D-C8F9-4271-B1ED-CFC16C63E1B2}" dt="2020-01-30T13:52:03.233" v="94" actId="2696"/>
          <pc:sldLayoutMkLst>
            <pc:docMk/>
            <pc:sldMasterMk cId="3968139194" sldId="2147483783"/>
            <pc:sldLayoutMk cId="236416008" sldId="2147483788"/>
          </pc:sldLayoutMkLst>
        </pc:sldLayoutChg>
        <pc:sldLayoutChg chg="del">
          <pc:chgData name="Jo Claes" userId="d64208f3-0076-4064-b6ac-7d8ee9dc279f" providerId="ADAL" clId="{FE4ACD7D-C8F9-4271-B1ED-CFC16C63E1B2}" dt="2020-01-30T13:52:03.233" v="95" actId="2696"/>
          <pc:sldLayoutMkLst>
            <pc:docMk/>
            <pc:sldMasterMk cId="3968139194" sldId="2147483783"/>
            <pc:sldLayoutMk cId="3093387971" sldId="2147483789"/>
          </pc:sldLayoutMkLst>
        </pc:sldLayoutChg>
        <pc:sldLayoutChg chg="del">
          <pc:chgData name="Jo Claes" userId="d64208f3-0076-4064-b6ac-7d8ee9dc279f" providerId="ADAL" clId="{FE4ACD7D-C8F9-4271-B1ED-CFC16C63E1B2}" dt="2020-01-30T13:52:03.233" v="96" actId="2696"/>
          <pc:sldLayoutMkLst>
            <pc:docMk/>
            <pc:sldMasterMk cId="3968139194" sldId="2147483783"/>
            <pc:sldLayoutMk cId="862405593" sldId="2147483790"/>
          </pc:sldLayoutMkLst>
        </pc:sldLayoutChg>
        <pc:sldLayoutChg chg="del">
          <pc:chgData name="Jo Claes" userId="d64208f3-0076-4064-b6ac-7d8ee9dc279f" providerId="ADAL" clId="{FE4ACD7D-C8F9-4271-B1ED-CFC16C63E1B2}" dt="2020-01-30T13:52:03.249" v="97" actId="2696"/>
          <pc:sldLayoutMkLst>
            <pc:docMk/>
            <pc:sldMasterMk cId="3968139194" sldId="2147483783"/>
            <pc:sldLayoutMk cId="196481946" sldId="2147483791"/>
          </pc:sldLayoutMkLst>
        </pc:sldLayoutChg>
        <pc:sldLayoutChg chg="del">
          <pc:chgData name="Jo Claes" userId="d64208f3-0076-4064-b6ac-7d8ee9dc279f" providerId="ADAL" clId="{FE4ACD7D-C8F9-4271-B1ED-CFC16C63E1B2}" dt="2020-01-30T13:52:03.249" v="98" actId="2696"/>
          <pc:sldLayoutMkLst>
            <pc:docMk/>
            <pc:sldMasterMk cId="3968139194" sldId="2147483783"/>
            <pc:sldLayoutMk cId="2877584916" sldId="2147483792"/>
          </pc:sldLayoutMkLst>
        </pc:sldLayoutChg>
      </pc:sldMasterChg>
      <pc:sldMasterChg chg="modSp">
        <pc:chgData name="Jo Claes" userId="d64208f3-0076-4064-b6ac-7d8ee9dc279f" providerId="ADAL" clId="{FE4ACD7D-C8F9-4271-B1ED-CFC16C63E1B2}" dt="2020-01-30T13:53:34.567" v="112" actId="20577"/>
        <pc:sldMasterMkLst>
          <pc:docMk/>
          <pc:sldMasterMk cId="3785157899" sldId="2147483793"/>
        </pc:sldMasterMkLst>
        <pc:spChg chg="mod">
          <ac:chgData name="Jo Claes" userId="d64208f3-0076-4064-b6ac-7d8ee9dc279f" providerId="ADAL" clId="{FE4ACD7D-C8F9-4271-B1ED-CFC16C63E1B2}" dt="2020-01-30T13:53:34.567" v="112" actId="20577"/>
          <ac:spMkLst>
            <pc:docMk/>
            <pc:sldMasterMk cId="3785157899" sldId="2147483793"/>
            <ac:spMk id="7" creationId="{00000000-0000-0000-0000-000000000000}"/>
          </ac:spMkLst>
        </pc:spChg>
      </pc:sldMasterChg>
      <pc:sldMasterChg chg="modSp">
        <pc:chgData name="Jo Claes" userId="d64208f3-0076-4064-b6ac-7d8ee9dc279f" providerId="ADAL" clId="{FE4ACD7D-C8F9-4271-B1ED-CFC16C63E1B2}" dt="2020-01-30T13:53:51.622" v="124" actId="20577"/>
        <pc:sldMasterMkLst>
          <pc:docMk/>
          <pc:sldMasterMk cId="2449650785" sldId="2147483803"/>
        </pc:sldMasterMkLst>
        <pc:spChg chg="mod">
          <ac:chgData name="Jo Claes" userId="d64208f3-0076-4064-b6ac-7d8ee9dc279f" providerId="ADAL" clId="{FE4ACD7D-C8F9-4271-B1ED-CFC16C63E1B2}" dt="2020-01-30T13:53:51.622" v="124" actId="20577"/>
          <ac:spMkLst>
            <pc:docMk/>
            <pc:sldMasterMk cId="2449650785" sldId="2147483803"/>
            <ac:spMk id="9" creationId="{05DC62EA-084F-47ED-9D40-26EF9736386F}"/>
          </ac:spMkLst>
        </pc:spChg>
      </pc:sldMasterChg>
      <pc:sldMasterChg chg="modSp">
        <pc:chgData name="Jo Claes" userId="d64208f3-0076-4064-b6ac-7d8ee9dc279f" providerId="ADAL" clId="{FE4ACD7D-C8F9-4271-B1ED-CFC16C63E1B2}" dt="2020-01-30T13:54:10.930" v="127" actId="20577"/>
        <pc:sldMasterMkLst>
          <pc:docMk/>
          <pc:sldMasterMk cId="2368620625" sldId="2147483815"/>
        </pc:sldMasterMkLst>
        <pc:spChg chg="mod">
          <ac:chgData name="Jo Claes" userId="d64208f3-0076-4064-b6ac-7d8ee9dc279f" providerId="ADAL" clId="{FE4ACD7D-C8F9-4271-B1ED-CFC16C63E1B2}" dt="2020-01-30T13:54:10.930" v="127" actId="20577"/>
          <ac:spMkLst>
            <pc:docMk/>
            <pc:sldMasterMk cId="2368620625" sldId="2147483815"/>
            <ac:spMk id="9" creationId="{B368D9C0-D1BF-498D-A9FF-66094BBAD0E0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Bridges in need of repair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206119162640902E-3"/>
                  <c:y val="7.5884704888473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E4-4A47-B976-A51A07DFC87C}"/>
                </c:ext>
              </c:extLst>
            </c:dLbl>
            <c:dLbl>
              <c:idx val="1"/>
              <c:layout>
                <c:manualLayout>
                  <c:x val="4.830917874396135E-3"/>
                  <c:y val="6.7128777401341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E4-4A47-B976-A51A07DFC87C}"/>
                </c:ext>
              </c:extLst>
            </c:dLbl>
            <c:dLbl>
              <c:idx val="2"/>
              <c:layout>
                <c:manualLayout>
                  <c:x val="-3.2206119162641491E-3"/>
                  <c:y val="7.004741989705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E4-4A47-B976-A51A07DFC87C}"/>
                </c:ext>
              </c:extLst>
            </c:dLbl>
            <c:dLbl>
              <c:idx val="3"/>
              <c:layout>
                <c:manualLayout>
                  <c:x val="-3.2206119162640902E-3"/>
                  <c:y val="7.880334738418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E4-4A47-B976-A51A07DFC87C}"/>
                </c:ext>
              </c:extLst>
            </c:dLbl>
            <c:dLbl>
              <c:idx val="4"/>
              <c:layout>
                <c:manualLayout>
                  <c:x val="-1.6103059581320451E-3"/>
                  <c:y val="8.464063237560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E4-4A47-B976-A51A07DFC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244282</c:v>
                </c:pt>
                <c:pt idx="1">
                  <c:v>235013</c:v>
                </c:pt>
                <c:pt idx="2">
                  <c:v>229642</c:v>
                </c:pt>
                <c:pt idx="3">
                  <c:v>238399</c:v>
                </c:pt>
                <c:pt idx="4">
                  <c:v>234932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4-4A47-B976-A51A07DFC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781547320"/>
        <c:axId val="7815445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of bridges needing repair</c:v>
                </c:pt>
              </c:strCache>
            </c:strRef>
          </c:tx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103059581320451E-3"/>
                  <c:y val="-2.626778246139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E4-4A47-B976-A51A07DFC87C}"/>
                </c:ext>
              </c:extLst>
            </c:dLbl>
            <c:dLbl>
              <c:idx val="1"/>
              <c:layout>
                <c:manualLayout>
                  <c:x val="-9.6618357487922701E-3"/>
                  <c:y val="-2.9186424957105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E4-4A47-B976-A51A07DFC87C}"/>
                </c:ext>
              </c:extLst>
            </c:dLbl>
            <c:dLbl>
              <c:idx val="2"/>
              <c:layout>
                <c:manualLayout>
                  <c:x val="-1.7713365539452613E-2"/>
                  <c:y val="-3.2105067452815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E4-4A47-B976-A51A07DFC87C}"/>
                </c:ext>
              </c:extLst>
            </c:dLbl>
            <c:dLbl>
              <c:idx val="3"/>
              <c:layout>
                <c:manualLayout>
                  <c:x val="-1.7713365539452613E-2"/>
                  <c:y val="-4.377963743565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E4-4A47-B976-A51A07DFC87C}"/>
                </c:ext>
              </c:extLst>
            </c:dLbl>
            <c:dLbl>
              <c:idx val="4"/>
              <c:layout>
                <c:manualLayout>
                  <c:x val="-2.7375201288244885E-2"/>
                  <c:y val="-4.669827993136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E-4B5B-8CE8-B65928122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40</c:v>
                </c:pt>
                <c:pt idx="1">
                  <c:v>38</c:v>
                </c:pt>
                <c:pt idx="2">
                  <c:v>37</c:v>
                </c:pt>
                <c:pt idx="3">
                  <c:v>39</c:v>
                </c:pt>
                <c:pt idx="4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E4-4A47-B976-A51A07DFC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1547712"/>
        <c:axId val="781542616"/>
      </c:lineChart>
      <c:catAx>
        <c:axId val="78154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544576"/>
        <c:crosses val="autoZero"/>
        <c:auto val="1"/>
        <c:lblAlgn val="ctr"/>
        <c:lblOffset val="100"/>
        <c:noMultiLvlLbl val="0"/>
      </c:catAx>
      <c:valAx>
        <c:axId val="781544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547320"/>
        <c:crosses val="autoZero"/>
        <c:crossBetween val="between"/>
      </c:valAx>
      <c:valAx>
        <c:axId val="781542616"/>
        <c:scaling>
          <c:orientation val="minMax"/>
          <c:max val="45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547712"/>
        <c:crosses val="max"/>
        <c:crossBetween val="between"/>
      </c:valAx>
      <c:catAx>
        <c:axId val="781547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1542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0.23522</cdr:x>
      <cdr:y>0.91726</cdr:y>
    </cdr:from>
    <cdr:to>
      <cdr:x>0.5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855118" y="3991298"/>
          <a:ext cx="2088232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Ponts </a:t>
          </a:r>
          <a:r>
            <a:rPr lang="fr-FR" sz="1100" dirty="0" err="1"/>
            <a:t>nécéssitan</a:t>
          </a:r>
          <a:r>
            <a:rPr lang="fr-FR" dirty="0" err="1"/>
            <a:t>t</a:t>
          </a:r>
          <a:r>
            <a:rPr lang="fr-FR" dirty="0"/>
            <a:t> des réparations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0.54565</cdr:x>
      <cdr:y>0.91726</cdr:y>
    </cdr:from>
    <cdr:to>
      <cdr:x>0.90173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4303390" y="3991298"/>
          <a:ext cx="2808312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% des Ponts nécessitan</a:t>
          </a:r>
          <a:r>
            <a:rPr lang="fr-FR" dirty="0"/>
            <a:t>t des réparations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3CD35-C3F4-4B05-BFC5-E82C39ACC29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46BE6-6761-4874-B0C4-F7DE3B83E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D31F2-D280-4941-9FB1-46DCA8BCB0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738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IPCC report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coastal zone chapter of the United Nations Environment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(UNEP)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 on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for Climate Change Impacts Assessment and Adaptation Strategies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(Klein and Nicholls,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1998) and other relevant literature (e.g., Klein et al., 1999).</a:t>
            </a:r>
            <a:endParaRPr lang="fr-FR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6BE6-6761-4874-B0C4-F7DE3B83E99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38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https://www.novethic.fr/actualite/environnement/biodiversite/isr-rse/le-changement-climatique-grignote-nos-cotes-et-menace-plus-d-un-million-de-francais-147571.html</a:t>
            </a:r>
          </a:p>
          <a:p>
            <a:r>
              <a:rPr lang="en-US" dirty="0"/>
              <a:t>https://www.cerema.fr/fr/actualites/adapter-documents-conception-entretien-exploitation</a:t>
            </a:r>
          </a:p>
          <a:p>
            <a:r>
              <a:rPr lang="en-US" dirty="0"/>
              <a:t>https://www.cerema.fr/fr/evenements/territoires-littoraux-transition-face-au-changement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6BE6-6761-4874-B0C4-F7DE3B83E9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28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https://coastal-environments.weebly.com/landforms-and-processes.html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6BE6-6761-4874-B0C4-F7DE3B83E99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2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D31F2-D280-4941-9FB1-46DCA8BCB0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74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109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6BE6-6761-4874-B0C4-F7DE3B83E9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1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6BE6-6761-4874-B0C4-F7DE3B83E9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9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770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40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6BE6-6761-4874-B0C4-F7DE3B83E9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19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https://www.unenvironment.org/explore-topics/oceans-seas/what-we-do/working-regional-seas/coastal-zone-management</a:t>
            </a:r>
          </a:p>
          <a:p>
            <a:r>
              <a:rPr lang="en-US" dirty="0"/>
              <a:t>https://www.lavoisier.fr/livre/genie-civil-BTP/climate-change-and-the-coast/descriptif_3917674</a:t>
            </a:r>
          </a:p>
          <a:p>
            <a:r>
              <a:rPr lang="en-US" dirty="0"/>
              <a:t>https://www.novethic.fr/actualite/environnement/biodiversite/isr-rse/le-changement-climatique-grignote-nos-cotes-et-menace-plus-d-un-million-de-francais-147571.html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6BE6-6761-4874-B0C4-F7DE3B83E9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21EDF-F5C4-43D0-8787-107877BE39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852DA8F-3D70-40C1-A164-D6FB051C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7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1EDF-F5C4-43D0-8787-107877BE39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DA8F-3D70-40C1-A164-D6FB051C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95242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3104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90110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28295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41962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8180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14814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75097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29600" cy="23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29600" cy="23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8952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21EDF-F5C4-43D0-8787-107877BE39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852DA8F-3D70-40C1-A164-D6FB051C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7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7BDE-BB0F-4407-82C4-27722070D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E2118-AD73-4FF6-8E98-370C7706C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04B78-3A09-45B6-B52F-75D8B741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83BA08-6C61-4F62-BBB7-203CFEFEF474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A42C5-34B4-4E7B-81C2-B9FEAF95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ACF9D-2FB0-4BB2-908B-20593AA7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9C33F54-44C2-4DFA-B669-BFAAD4A73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57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2C35-E177-4012-8B3A-373B174AB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7C55-2561-4A1F-AD92-8DAE183E4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1ABBA-A426-49C9-8AD3-855FAA5F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83BA08-6C61-4F62-BBB7-203CFEFEF474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71CCF-B138-4029-B598-F413D23D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B5DCA-1AD3-44CA-A4EF-9B97FABC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9C33F54-44C2-4DFA-B669-BFAAD4A73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748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5853-F3B1-4D17-8E0A-43052F6A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8AD07-8DC0-4E2C-BE88-21A52ACBF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94AA7-92F3-4803-9409-5CABA49E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83BA08-6C61-4F62-BBB7-203CFEFEF474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30023-4C8C-446A-B39F-F5FA8100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72D21-D3A0-43CA-B573-779CCD95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9C33F54-44C2-4DFA-B669-BFAAD4A73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687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40B0-C4A2-4B4E-BC3E-A7654F84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4257-DE8E-4ABC-A18D-48AF3A373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AD836-692C-4088-9A91-D9E5FA90F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7C37A-EAC4-4E56-9DD8-D6B428E8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83BA08-6C61-4F62-BBB7-203CFEFEF474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2E193-FFAF-4988-B865-9F195AEF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9010-582A-45F8-87A7-1ECED65E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9C33F54-44C2-4DFA-B669-BFAAD4A73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22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253C-5CC1-4CAA-9BBF-A0A3356CB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6C6B6-A80C-473A-9049-9DB537999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A6EA0-F1B8-480E-B0EE-3BB47CD0D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787DB-B109-4BA9-B29C-69DFA05B2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071EA-2E6F-4405-89A6-E25B9A4A2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6CF8D-6277-422A-AA79-FDCC3CF4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83BA08-6C61-4F62-BBB7-203CFEFEF474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FEF7D-E745-46D4-B3F1-4E16E776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6CF5F-21A8-4286-ADBE-82C8BC53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9C33F54-44C2-4DFA-B669-BFAAD4A73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167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1E73-990D-430C-8CDF-430CC19A1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993FA-ECF3-4FEA-AE02-03501E45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83BA08-6C61-4F62-BBB7-203CFEFEF474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6F594-C7B2-4821-A542-A1EA8092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FCBB7-88A0-4149-9543-37CF1AF4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9C33F54-44C2-4DFA-B669-BFAAD4A73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75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E87393-9D98-4B6E-910E-16FE59D6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83BA08-6C61-4F62-BBB7-203CFEFEF474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E4103-4C43-41B9-BDBC-F932A1EB0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B0143-EAE2-42CC-8171-332C94DF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9C33F54-44C2-4DFA-B669-BFAAD4A73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46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4FA0-151A-4B45-8531-E667FA56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D46A8-00B4-486E-BF43-A55B3806D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5F7D2-7A2C-4C69-B612-64DB1D4B9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66D63-48F6-470E-979C-18B7247F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83BA08-6C61-4F62-BBB7-203CFEFEF474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01137-2DC0-490A-B116-59A3E0E2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3B4C7-1FA5-4012-83A2-3816ED74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9C33F54-44C2-4DFA-B669-BFAAD4A73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67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6640-C675-4A15-9552-AA4F98FA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FE93A0-84A2-4CE4-8E6C-C30CFFA30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479BE-B969-440F-97B6-3084DCA70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181E-2C72-43D9-9D96-4B168915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83BA08-6C61-4F62-BBB7-203CFEFEF474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815F7-CF2A-4E34-A068-F27AC6D8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D9C4E-B3D7-4DC9-AFF9-CBB422E6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9C33F54-44C2-4DFA-B669-BFAAD4A73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34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62352-1F43-41B3-949B-253D99A2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6F43A-E8A1-4CC3-AF68-86C0B5055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9A0D0-67D5-44B9-8FFD-A1976E9C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83BA08-6C61-4F62-BBB7-203CFEFEF474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EAB29-3F72-47F2-9255-C4C61712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6716-2C74-4BC2-A1FC-34193367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9C33F54-44C2-4DFA-B669-BFAAD4A73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2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21EDF-F5C4-43D0-8787-107877BE39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852DA8F-3D70-40C1-A164-D6FB051C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9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53922-1559-4D19-9F47-11A781A16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2E68A-CADD-4B96-AFAC-4DB04D013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AE79F-8B06-44B0-A375-58AF538F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83BA08-6C61-4F62-BBB7-203CFEFEF474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806AA-2C77-4B9D-9B84-E8B77E79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610A8-D4CB-4096-B17C-31459A56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9C33F54-44C2-4DFA-B669-BFAAD4A73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428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FDCE-E56F-4646-9DD4-CE4139A97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4BE98-18F7-44A2-A657-C5640D490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1CB88-9E75-49D1-AAEB-077E307F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4A16155-700B-46BE-9444-A9EAB892E85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CCC6C-8C42-4EEB-A723-B6077B69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B9E17-3ED1-4271-87A4-09A3314A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6D25A3-995A-4004-8B09-CF797DF2D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81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7926-594D-4EFD-988A-D04B1DF8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1A8BC-A6DA-4D58-9925-91B0A21C9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AC28-8A30-4172-BC5B-7C15CBC4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4A16155-700B-46BE-9444-A9EAB892E85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C731A-3EA2-4F87-9DC4-38E0A4D7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F3117-4ACF-4D35-AB4C-F6EE1036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6D25A3-995A-4004-8B09-CF797DF2D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64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0C7F-F481-4E7F-964C-4A70CCF7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4902C-D52C-4EE0-9B08-C990D462D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3F962-FD4A-413C-97F7-8B6F1F69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4A16155-700B-46BE-9444-A9EAB892E85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356AF-77F5-43AA-9A02-96526384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36364-0C5D-4D1B-8058-0D2F43BE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6D25A3-995A-4004-8B09-CF797DF2D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80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98FB-2AC5-492D-9FF1-63DC9F2A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11BFE-2C40-4A43-8A3A-997CD1C44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82F9B-D185-4780-9D90-E204B649F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D64F2-4532-473C-95F4-EA849806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4A16155-700B-46BE-9444-A9EAB892E85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88A3A-6E30-4077-BA15-720CFC4F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D3C7A-6A76-46EF-8969-9B0ABFA9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6D25A3-995A-4004-8B09-CF797DF2D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055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ECA6-432B-4112-80F9-4A0E9D4BF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DE623-1F84-41E0-BBF2-B56C64597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920C3-9895-4DCC-8F38-26DD1D590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D0B24-E4C4-4933-AED0-9127BE2C5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66D2D5-94E7-466F-BD7D-3DC9ED182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A8FDC-6BC1-4D5F-9D76-B3620FBB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4A16155-700B-46BE-9444-A9EAB892E85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D6B45A-F9A8-4679-A42E-93DCFC91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988B5-4757-4E10-AD3D-090B8417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6D25A3-995A-4004-8B09-CF797DF2D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908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FE16-9B4A-40EE-89C3-EDADFD14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79766-1FC7-4CB6-80FE-95CE94B9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4A16155-700B-46BE-9444-A9EAB892E85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DC449-40F4-4EAA-A107-58F4835B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FE939-C7D2-49B6-9490-6943F0A4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6D25A3-995A-4004-8B09-CF797DF2D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036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98D10-D3E1-4997-892B-05AAEEE1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4A16155-700B-46BE-9444-A9EAB892E85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F90B2-A91F-4EB2-B8A0-97D3C6D4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AB90-DD33-4F0F-BBD7-8A18A618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6D25A3-995A-4004-8B09-CF797DF2D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824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C92B-5BA1-4536-BF91-EEFBC01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E192D-98A9-4720-8579-0E43CCF8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5A7FA-2827-4C93-938A-52148A905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EEF77-F7DE-45DD-BF23-0C161838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4A16155-700B-46BE-9444-A9EAB892E85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8C5C4-6D19-408B-A9ED-FD8186A3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C855D-4FA3-47C1-856B-675E6194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6D25A3-995A-4004-8B09-CF797DF2D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99EA-A7A7-4AB7-9AD1-F269F32A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06C4E6-C3CD-40F2-A6CE-780D14813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5AEDC-3576-4C96-AABF-CEDCE69D0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B9CA2-47AD-4FD1-AC32-0B1FDF65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4A16155-700B-46BE-9444-A9EAB892E85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47265-5B97-42D5-B835-90AE1FBE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62793-473F-423A-B24A-E23C9457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6D25A3-995A-4004-8B09-CF797DF2D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9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21EDF-F5C4-43D0-8787-107877BE39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852DA8F-3D70-40C1-A164-D6FB051C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40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7117-200E-452E-A6B4-B997225B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8AB9E-10E1-459F-B207-C3C5AC49C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0A17A-6A01-49DB-809F-2E7F9329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4A16155-700B-46BE-9444-A9EAB892E85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D4237-8681-4C8D-81D2-34251378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75AAD-177B-44CB-9774-8957AC3A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6D25A3-995A-4004-8B09-CF797DF2D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66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FC4633-4FE3-4617-8057-AAA29213A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D18DD-8582-4983-9749-FA6E7907D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6001F-44B2-493E-AA79-ABC8C607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4A16155-700B-46BE-9444-A9EAB892E85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B0B8A-E26C-4629-830B-3FDB6EFA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6E3F9-B0B3-4CCE-8CEB-B34F90AD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6D25A3-995A-4004-8B09-CF797DF2D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7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21EDF-F5C4-43D0-8787-107877BE39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852DA8F-3D70-40C1-A164-D6FB051C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21EDF-F5C4-43D0-8787-107877BE39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852DA8F-3D70-40C1-A164-D6FB051C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0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21EDF-F5C4-43D0-8787-107877BE39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852DA8F-3D70-40C1-A164-D6FB051C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6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21EDF-F5C4-43D0-8787-107877BE39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852DA8F-3D70-40C1-A164-D6FB051C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2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29600" cy="23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29600" cy="23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852DA8F-3D70-40C1-A164-D6FB051C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1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BE" sz="1600" dirty="0"/>
              <a:t>Applications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852DA8F-3D70-40C1-A164-D6FB051C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0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/>
              <a:t>Applications – </a:t>
            </a:r>
            <a:r>
              <a:rPr lang="en-US" sz="160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Réseaux</a:t>
            </a:r>
            <a:r>
              <a:rPr lang="en-US" sz="16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d’eau</a:t>
            </a:r>
            <a:r>
              <a:rPr lang="en-US" sz="16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potable</a:t>
            </a:r>
            <a:endParaRPr lang="en-GB" sz="16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515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D13939B-B0A2-46E1-A880-E34E73D4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61F6813-D2EE-468C-AA63-DC71F872F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DC62EA-084F-47ED-9D40-26EF9736386F}"/>
              </a:ext>
            </a:extLst>
          </p:cNvPr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BE" sz="1600" dirty="0"/>
              <a:t>Applications – Ponts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D089B6-F139-4B80-85C3-38E0863BB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4965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35761B-6C9D-40CA-A80E-4D5BA3BD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6E21F6-C7F1-477F-A91C-5369E16CB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68D9C0-D1BF-498D-A9FF-66094BBAD0E0}"/>
              </a:ext>
            </a:extLst>
          </p:cNvPr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/>
              <a:t>Applications – </a:t>
            </a:r>
            <a:r>
              <a:rPr lang="fr-FR" sz="16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Infrastructures côtières</a:t>
            </a:r>
            <a:endParaRPr lang="en-GB" sz="16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E231A8-F7FC-4797-8760-B6CB70EC3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6520" y="6664275"/>
            <a:ext cx="396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6862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stainless.org/Files/ISSF/non-image-files/PDF/ISSF_Stainless_Steel_in_Drinking_Water_Supply.pdf" TargetMode="External"/><Relationship Id="rId3" Type="http://schemas.openxmlformats.org/officeDocument/2006/relationships/hyperlink" Target="http://www.nickelinstitute.org/en/NickelUseInSociety/MaterialsSelectionAndUse/Water/Distribution.aspx" TargetMode="External"/><Relationship Id="rId7" Type="http://schemas.openxmlformats.org/officeDocument/2006/relationships/hyperlink" Target="http://www.posco.com/homepage/docs/eng5/jsp/s91a0000001i.j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orldstainless.org/news/show/2140" TargetMode="External"/><Relationship Id="rId11" Type="http://schemas.openxmlformats.org/officeDocument/2006/relationships/hyperlink" Target="https://www.nickelinstitute.org/~/Media/Files/TechnicalLiterature/FieldCorrosionResistanceTestOnStStPipingForBuildingService_12012_.pdf" TargetMode="External"/><Relationship Id="rId5" Type="http://schemas.openxmlformats.org/officeDocument/2006/relationships/hyperlink" Target="http://www.worldstainless.org/news/show/246" TargetMode="External"/><Relationship Id="rId10" Type="http://schemas.openxmlformats.org/officeDocument/2006/relationships/hyperlink" Target="http://www.worldstainless.org/Files/issf/non-image-files/PDF/Euro_Inox/CorrResist_SoilsConcrete_EN.pdf" TargetMode="External"/><Relationship Id="rId4" Type="http://schemas.openxmlformats.org/officeDocument/2006/relationships/hyperlink" Target="http://www.imoa.info/download_files/stainless-steel/Stainless_Steel_Pipe.pdf" TargetMode="External"/><Relationship Id="rId9" Type="http://schemas.openxmlformats.org/officeDocument/2006/relationships/hyperlink" Target="http://worldstainless.org/applications_protection_environment_and_human_health/water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edition.cnn.com/2019/04/02/us/deficient-bridge-report-2019-trnd/index.html" TargetMode="External"/><Relationship Id="rId3" Type="http://schemas.openxmlformats.org/officeDocument/2006/relationships/hyperlink" Target="https://www.theguardian.com/world/2018/aug/16/bridges-across-europe-are-in-a-dangerous-state-warn-experts" TargetMode="External"/><Relationship Id="rId7" Type="http://schemas.openxmlformats.org/officeDocument/2006/relationships/hyperlink" Target="https://www.lemonde.fr/securite-routiere/article/2018/08/15/un-pont-sur-trois-a-besoin-de-reparations-sur-les-routes-nationales-francaises-selon-un-rapport_5342799_1655513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bast.de/BASt_2017/DE/Ingenieurbau/Statistik/statistik-node.html" TargetMode="External"/><Relationship Id="rId5" Type="http://schemas.openxmlformats.org/officeDocument/2006/relationships/hyperlink" Target="https://www.thelocal.de/20180815/bridge-collapse-cannot-be-ruled-out-in-germany-says-expert" TargetMode="External"/><Relationship Id="rId10" Type="http://schemas.openxmlformats.org/officeDocument/2006/relationships/hyperlink" Target="https://www.infrastructurereportcard.org/cat-item/bridges/" TargetMode="External"/><Relationship Id="rId4" Type="http://schemas.openxmlformats.org/officeDocument/2006/relationships/hyperlink" Target="https://ec.europa.eu/jrc/en/news/keeping-european-bridges-safe" TargetMode="External"/><Relationship Id="rId9" Type="http://schemas.openxmlformats.org/officeDocument/2006/relationships/hyperlink" Target="https://artbabridgereport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oa.info/molybdenum-uses/molybdenum-grade-stainless-steels/architecture/pedestrian-bridges.php" TargetMode="External"/><Relationship Id="rId3" Type="http://schemas.openxmlformats.org/officeDocument/2006/relationships/hyperlink" Target="https://www.imoa.info/stainless-solutions/archive/37/Vehicular-rail-and-pedestrian-bridges.php" TargetMode="External"/><Relationship Id="rId7" Type="http://schemas.openxmlformats.org/officeDocument/2006/relationships/hyperlink" Target="http://www.worldstainless.org/Files/issf/non-image-files/PDF/Sustainable_Duplex_Stainless_Steel_Bridge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bssa.org.uk/cms/File/Euro%20Inox%20Publications/Pedestrian%20Bridges.pdf" TargetMode="External"/><Relationship Id="rId5" Type="http://schemas.openxmlformats.org/officeDocument/2006/relationships/hyperlink" Target="https://publications.europa.eu/en/publication-detail/-/publication/ec2748d4-3269-43cd-9a34-3a0e1fba4e23/language-en/format-PDF/source-79161265" TargetMode="External"/><Relationship Id="rId4" Type="http://schemas.openxmlformats.org/officeDocument/2006/relationships/hyperlink" Target="https://www.constructionspecifier.com/duplex-bridges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stainless.org/Files/issf/non-image-files/PDF/ISSF_Stainless_Steel_in_Infrastructure_English.pdf" TargetMode="External"/><Relationship Id="rId3" Type="http://schemas.openxmlformats.org/officeDocument/2006/relationships/hyperlink" Target="http://www.worldstainless.org/Files/issf/non-image-files/PDF/Stonecutters_Bridge_Case_Study-2.pdf" TargetMode="External"/><Relationship Id="rId7" Type="http://schemas.openxmlformats.org/officeDocument/2006/relationships/hyperlink" Target="http://www.stainless-steel-world.net/news/58262/nas-to-supply-stainless-steel-bar.html" TargetMode="External"/><Relationship Id="rId2" Type="http://schemas.openxmlformats.org/officeDocument/2006/relationships/hyperlink" Target="https://www.researchgate.net/publication/233611421_Stonecutters_Bridge_-_Detailed_Design/link/59ce24d3aca272b0ec1a4b34/download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nickelinstitute.org/nickel-magazine/nickel-magazine-vol34-no2-2019/?lang=English&amp;p=6" TargetMode="External"/><Relationship Id="rId5" Type="http://schemas.openxmlformats.org/officeDocument/2006/relationships/hyperlink" Target="https://www.researchgate.net/publication/233632633_Use_of_Duplex_Stainless_Steel_Plate_for_Durable_Bridge_Construction" TargetMode="External"/><Relationship Id="rId4" Type="http://schemas.openxmlformats.org/officeDocument/2006/relationships/hyperlink" Target="http://www.steel-stainless.org/media/1128/1-stainless-steel-in-structures.pdf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orldstainless.org/architecture_building_and_construction_applications/structural_applications" TargetMode="External"/><Relationship Id="rId3" Type="http://schemas.openxmlformats.org/officeDocument/2006/relationships/hyperlink" Target="https://en.wikipedia.org/wiki/Hong_Kong%E2%80%93Zhuhai%E2%80%93Macau_Bridge" TargetMode="External"/><Relationship Id="rId7" Type="http://schemas.openxmlformats.org/officeDocument/2006/relationships/hyperlink" Target="https://www.apnnews.com/pamban-to-become-indias-first-railway-bridge-to-use-stainless-steel-structural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worldstainless.org/architecture_building_and_construction_applications/structural_applications" TargetMode="External"/><Relationship Id="rId11" Type="http://schemas.openxmlformats.org/officeDocument/2006/relationships/hyperlink" Target="https://www.imoa.info/molybdenum-uses/molybdenum-grade-stainless-steels/architecture/pedestrian-bridges.php" TargetMode="External"/><Relationship Id="rId5" Type="http://schemas.openxmlformats.org/officeDocument/2006/relationships/hyperlink" Target="https://www.imoa.info/molybdenum-media-centre/downloads/" TargetMode="External"/><Relationship Id="rId10" Type="http://schemas.openxmlformats.org/officeDocument/2006/relationships/hyperlink" Target="https://www.outokumpu.com/en/choose-stainless/2018/case-pedestrian-bridge-at-trumpf-headquarters" TargetMode="External"/><Relationship Id="rId4" Type="http://schemas.openxmlformats.org/officeDocument/2006/relationships/hyperlink" Target="#IMOA_Moly_review"/><Relationship Id="rId9" Type="http://schemas.openxmlformats.org/officeDocument/2006/relationships/hyperlink" Target="http://www.worldstainless.org/Files/issf/non-image-files/PDF/ISSF_Stainless_Steel_as_an_Architectural_Material.pd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nvironment.org/explore-topics/oceans-seas/what-we-do/working-regional-seas/coastal-zone-management" TargetMode="External"/><Relationship Id="rId2" Type="http://schemas.openxmlformats.org/officeDocument/2006/relationships/hyperlink" Target="http://www.unfccc.int/resource/docs/tp/tp0199.pdf" TargetMode="External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inlesssteelrebar.org/applications/coastal-protection-at-cromer-uk/" TargetMode="External"/><Relationship Id="rId3" Type="http://schemas.openxmlformats.org/officeDocument/2006/relationships/hyperlink" Target="http://www.unfccc.int/resource/docs/tp/tp0199.pdf" TargetMode="External"/><Relationship Id="rId7" Type="http://schemas.openxmlformats.org/officeDocument/2006/relationships/hyperlink" Target="https://www.unenvironment.org/explore-topics/oceans-seas/what-we-do/working-regional-seas/coastal-zone-management" TargetMode="External"/><Relationship Id="rId2" Type="http://schemas.openxmlformats.org/officeDocument/2006/relationships/hyperlink" Target="https://www.ipcc.ch/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cerema.fr/fr/evenements/territoires-littoraux-transition-face-au-changement" TargetMode="External"/><Relationship Id="rId5" Type="http://schemas.openxmlformats.org/officeDocument/2006/relationships/hyperlink" Target="https://www.cerema.fr/fr/actualites/adapter-documents-conception-entretien-exploitation" TargetMode="External"/><Relationship Id="rId10" Type="http://schemas.openxmlformats.org/officeDocument/2006/relationships/hyperlink" Target="https://www.constructioncayola.com/batiment/article/2008/11/20/23050/l-inox-pour-resister-atlantique" TargetMode="External"/><Relationship Id="rId4" Type="http://schemas.openxmlformats.org/officeDocument/2006/relationships/hyperlink" Target="https://www.novethic.fr/actualite/environnement/biodiversite/isr-rse/le-changement-climatique-grignote-nos-cotes-et-menace-plus-d-un-million-de-francais-147571.html" TargetMode="External"/><Relationship Id="rId9" Type="http://schemas.openxmlformats.org/officeDocument/2006/relationships/hyperlink" Target="http://stainlesssteelrebar.org/applications/bayonne-breakwate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coastal-environments.weebly.com/landforms-and-processes.html" TargetMode="External"/><Relationship Id="rId3" Type="http://schemas.openxmlformats.org/officeDocument/2006/relationships/hyperlink" Target="https://europe.arcelormittal.com/europeprojectgallery/fol_montsaintmichel" TargetMode="External"/><Relationship Id="rId7" Type="http://schemas.openxmlformats.org/officeDocument/2006/relationships/hyperlink" Target="https://www.outokumpu.com/en/choose-stainless/2016/floodgates-to-fight-rising-sea-levels" TargetMode="External"/><Relationship Id="rId2" Type="http://schemas.openxmlformats.org/officeDocument/2006/relationships/hyperlink" Target="https://www.nickelinstitute.org/en/NickelMagazine/MagazineHome/AllArchives/2015/Volume30-3/InUseMontStMichel.aspx?selected=year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cedinox.es/opencms901/export/sites/cedinox/.galleries/publicaciones-tecnicas/Extension-en-mer-de-Monaco.pdf" TargetMode="External"/><Relationship Id="rId5" Type="http://schemas.openxmlformats.org/officeDocument/2006/relationships/hyperlink" Target="https://www.pontek.fi/in-english" TargetMode="External"/><Relationship Id="rId4" Type="http://schemas.openxmlformats.org/officeDocument/2006/relationships/hyperlink" Target="http://www.pratiwisteel.com/news/view/20110708090600/Outokumpu-Duplex-Stainless-Steel-For-Sluice-And-Flood-Gates-Structures-In-Finland.htm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coastal-environments.weebly.com/landforms-and-processe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Support de cours pour enseignants d’Architecture et de Génie Civil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Module 02B:</a:t>
            </a:r>
          </a:p>
          <a:p>
            <a:r>
              <a:rPr lang="fr-FR" sz="4000" b="1" dirty="0">
                <a:solidFill>
                  <a:srgbClr val="C00000"/>
                </a:solidFill>
              </a:rPr>
              <a:t>Applications: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24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Réservoir d’eau avant réparation, </a:t>
            </a:r>
            <a:r>
              <a:rPr lang="fr-FR" sz="3600" dirty="0" err="1"/>
              <a:t>Gangneung</a:t>
            </a:r>
            <a:r>
              <a:rPr lang="fr-FR" sz="3600" dirty="0"/>
              <a:t>-City,  Corée</a:t>
            </a:r>
            <a:r>
              <a:rPr lang="en-GB" sz="2800" baseline="30000" dirty="0"/>
              <a:t>9</a:t>
            </a:r>
            <a:endParaRPr lang="en-US" sz="2800" baseline="30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0" y="1666875"/>
            <a:ext cx="2214563" cy="4997450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La corrosion et la détérioration du béton sont visibles sur l’image et sont la cause des fuites.</a:t>
            </a:r>
            <a:endParaRPr lang="en-GB" dirty="0"/>
          </a:p>
          <a:p>
            <a:r>
              <a:rPr lang="fr-FR" dirty="0"/>
              <a:t>Le revêtement époxy n’a pas été retenu car non durable.  Le choix de l’inox pour la rénovation a été motivé par sa résistance à la corrosion, sa durabilité, l’absence d’entretien  et l’absence de prolifération  bactérienne.</a:t>
            </a:r>
            <a:endParaRPr lang="en-US" sz="1800" dirty="0"/>
          </a:p>
        </p:txBody>
      </p:sp>
      <p:pic>
        <p:nvPicPr>
          <p:cNvPr id="3" name="Picture 4" descr="\\문창서버\server\7.공사\★시공완료사진\▶워크사진촬영\131216-대구봉덕배수지-STS\시공전\_DSF53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6401601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3920372" y="60212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AVANT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4547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Le même après installation du nouveau revêtement inox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3" name="Picture 2" descr="Y:\7.공사\★시공완료사진\워크사진촬영\대구화원배수지\_DSF0416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412" y="1701280"/>
            <a:ext cx="6445107" cy="42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3941777" y="59492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APRES</a:t>
            </a:r>
            <a:endParaRPr lang="en-US" sz="5400" b="1" dirty="0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-18798" y="1667123"/>
            <a:ext cx="2286541" cy="49971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Acier inox , nuances duplex STS329LD et STS329J3L</a:t>
            </a:r>
            <a:endParaRPr lang="en-GB" sz="2000" dirty="0"/>
          </a:p>
          <a:p>
            <a:r>
              <a:rPr lang="fr-FR" sz="2000" dirty="0"/>
              <a:t>Les panneaux sont assemblés par soudage et ancrés dans le béton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687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Références « Réseaux </a:t>
            </a:r>
            <a:r>
              <a:rPr lang="fr-FR" dirty="0"/>
              <a:t>d</a:t>
            </a:r>
            <a:r>
              <a:rPr lang="fr-FR" noProof="0" dirty="0"/>
              <a:t>e distribution d’eau »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fr-FR" sz="2400" dirty="0">
                <a:hlinkClick r:id="rId3"/>
              </a:rPr>
              <a:t>http://www.nickelinstitute.org/en/NickelUseInSociety/MaterialsSelectionAndUse/Water/Distribution.aspx</a:t>
            </a:r>
            <a:endParaRPr lang="fr-FR" sz="2400" dirty="0"/>
          </a:p>
          <a:p>
            <a:pPr>
              <a:buFont typeface="+mj-lt"/>
              <a:buAutoNum type="arabicPeriod"/>
            </a:pPr>
            <a:r>
              <a:rPr lang="fr-FR" sz="2400" dirty="0">
                <a:hlinkClick r:id="rId4"/>
              </a:rPr>
              <a:t>http://www.imoa.info/download_files/stainless-steel/Stainless_Steel_Pipe.pdf</a:t>
            </a:r>
            <a:endParaRPr lang="fr-FR" sz="2400" dirty="0"/>
          </a:p>
          <a:p>
            <a:pPr>
              <a:buFont typeface="+mj-lt"/>
              <a:buAutoNum type="arabicPeriod"/>
            </a:pPr>
            <a:r>
              <a:rPr lang="fr-FR" sz="2400" dirty="0">
                <a:hlinkClick r:id="rId5"/>
              </a:rPr>
              <a:t>http://www.worldstainless.org/news/show/246</a:t>
            </a:r>
            <a:r>
              <a:rPr lang="fr-FR" sz="2400" dirty="0"/>
              <a:t> </a:t>
            </a:r>
            <a:endParaRPr lang="fr-FR" sz="2400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u="sng" dirty="0">
                <a:hlinkClick r:id="rId6"/>
              </a:rPr>
              <a:t>http://worldstainless.org/news/show/2140</a:t>
            </a:r>
            <a:endParaRPr lang="fr-FR" sz="2400" dirty="0">
              <a:hlinkClick r:id="rId3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Source: POSCO, </a:t>
            </a:r>
            <a:r>
              <a:rPr lang="fr-FR" sz="2400" dirty="0" err="1"/>
              <a:t>Korea</a:t>
            </a:r>
            <a:r>
              <a:rPr lang="fr-FR" sz="2400" dirty="0"/>
              <a:t> (</a:t>
            </a:r>
            <a:r>
              <a:rPr lang="fr-FR" sz="2400" dirty="0">
                <a:hlinkClick r:id="rId7"/>
              </a:rPr>
              <a:t>http://www.posco.com</a:t>
            </a:r>
            <a:r>
              <a:rPr lang="fr-FR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hlinkClick r:id="rId8"/>
              </a:rPr>
              <a:t>http://www.worldstainless.org/Files/ISSF/non-image-files/PDF/ISSF_Stainless_Steel_in_Drinking_Water_Supply.pdf</a:t>
            </a:r>
            <a:r>
              <a:rPr lang="fr-FR" sz="2400" dirty="0"/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hlinkClick r:id="rId9"/>
              </a:rPr>
              <a:t>http://worldstainless.org/applications_protection_environment_and_human_health/water</a:t>
            </a:r>
            <a:endParaRPr lang="fr-FR" sz="2400" dirty="0"/>
          </a:p>
          <a:p>
            <a:pPr>
              <a:buFont typeface="+mj-lt"/>
              <a:buAutoNum type="arabicPeriod"/>
            </a:pPr>
            <a:r>
              <a:rPr lang="fr-FR" sz="2400" dirty="0">
                <a:hlinkClick r:id="rId10"/>
              </a:rPr>
              <a:t>http://www.worldstainless.org/Files/issf/non-image-files/PDF/Euro_Inox/CorrResist_SoilsConcrete_EN.pdf</a:t>
            </a:r>
            <a:endParaRPr lang="fr-FR" sz="2400" dirty="0"/>
          </a:p>
          <a:p>
            <a:pPr>
              <a:buFont typeface="+mj-lt"/>
              <a:buAutoNum type="arabicPeriod"/>
            </a:pPr>
            <a:r>
              <a:rPr lang="fr-FR" sz="2400" dirty="0">
                <a:hlinkClick r:id="rId11"/>
              </a:rPr>
              <a:t>https://www.nickelinstitute.org/~/Media/Files/TechnicalLiterature/FieldCorrosionResistanceTestOnStStPipingForBuildingService_12012_.pdf</a:t>
            </a:r>
            <a:endParaRPr lang="fr-FR" sz="2400" dirty="0"/>
          </a:p>
          <a:p>
            <a:pPr>
              <a:buFont typeface="+mj-lt"/>
              <a:buAutoNum type="arabicPeriod"/>
            </a:pPr>
            <a:r>
              <a:rPr lang="fr-FR" sz="2400" dirty="0">
                <a:hlinkClick r:id="rId9"/>
              </a:rPr>
              <a:t>http://worldstainless.org/applications_protection_environment_and_human_health/water</a:t>
            </a:r>
            <a:r>
              <a:rPr lang="fr-FR" sz="2400" dirty="0"/>
              <a:t> -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207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2. Les </a:t>
            </a:r>
            <a:r>
              <a:rPr lang="nl-BE" dirty="0" err="1"/>
              <a:t>ponts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64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650" y="560603"/>
            <a:ext cx="8490822" cy="1325563"/>
          </a:xfrm>
        </p:spPr>
        <p:txBody>
          <a:bodyPr>
            <a:normAutofit/>
          </a:bodyPr>
          <a:lstStyle/>
          <a:p>
            <a:r>
              <a:rPr lang="fr-FR" sz="4000" dirty="0"/>
              <a:t>Beaucoup de ponts sont en mauvais état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Beaucoup d’entre eux ont été construits après la 2</a:t>
            </a:r>
            <a:r>
              <a:rPr lang="fr-FR" baseline="30000" dirty="0"/>
              <a:t>ème</a:t>
            </a:r>
            <a:r>
              <a:rPr lang="fr-FR" dirty="0"/>
              <a:t> guerre  mondiale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Pour une durée de vie n’excédant guère 60 ans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La circulation a été plus dense que prévu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On a fréquemment lésiné sur ou reporté les dépenses d’entretien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9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609293"/>
            <a:ext cx="7886700" cy="687611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fr-FR" sz="2800" dirty="0"/>
              <a:t>Les ponts s’écroulent rarement, heureusement!</a:t>
            </a:r>
            <a:endParaRPr lang="en-US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58171"/>
            <a:ext cx="3867150" cy="2676715"/>
          </a:xfrm>
          <a:ln>
            <a:solidFill>
              <a:schemeClr val="tx1"/>
            </a:solidFill>
          </a:ln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67BBBEC-4754-4B10-8A9F-018CB68798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Le pont autoroutier Morandi à Gênes a été inauguré le 4/09/1967.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C’est un pont à travées multiples, partiellement suspendu, en béton précontraint.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Le 14/8/2018 le pilier ouest s’écroule par mauvais temps, entrainant une partie du tablier et les véhicules  avec, tuant 43 personnes.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628650" y="4652463"/>
            <a:ext cx="386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fr-FR" dirty="0"/>
              <a:t>Cette catastrophe a déclenché des évaluations de l’état des ponts dans de nombreux pays 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6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Etat des ponts dans l’Union Européenne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435133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Pas de rapport global disponible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Situation qui varie d’un pays à l’autre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Allemagne: </a:t>
            </a:r>
            <a:r>
              <a:rPr lang="en-US" dirty="0"/>
              <a:t>12.5% des </a:t>
            </a:r>
            <a:r>
              <a:rPr lang="en-US" dirty="0" err="1"/>
              <a:t>ponts</a:t>
            </a:r>
            <a:r>
              <a:rPr lang="en-US" dirty="0"/>
              <a:t> </a:t>
            </a:r>
            <a:r>
              <a:rPr lang="en-US" dirty="0" err="1"/>
              <a:t>autoroutiers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bon </a:t>
            </a:r>
            <a:r>
              <a:rPr lang="en-US" dirty="0" err="1"/>
              <a:t>état</a:t>
            </a:r>
            <a:r>
              <a:rPr lang="en-US" dirty="0"/>
              <a:t>, 12.4%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mauvais</a:t>
            </a:r>
            <a:r>
              <a:rPr lang="en-US" dirty="0"/>
              <a:t> </a:t>
            </a:r>
            <a:r>
              <a:rPr lang="en-US" dirty="0" err="1"/>
              <a:t>état</a:t>
            </a:r>
            <a:endParaRPr lang="en-US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France: un rapport récent a conclu que un pont sur trois est en mauvais état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etc…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38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CE9A-B5BE-41B9-BFBA-C3CD17AC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Situation</a:t>
            </a:r>
            <a:r>
              <a:rPr lang="nl-BE" dirty="0"/>
              <a:t> </a:t>
            </a:r>
            <a:r>
              <a:rPr lang="nl-BE" dirty="0" err="1"/>
              <a:t>aux</a:t>
            </a:r>
            <a:r>
              <a:rPr lang="nl-BE" dirty="0"/>
              <a:t> USA</a:t>
            </a:r>
            <a:br>
              <a:rPr lang="nl-BE" dirty="0"/>
            </a:br>
            <a:r>
              <a:rPr lang="nl-BE" sz="2700" dirty="0" err="1"/>
              <a:t>Nombre</a:t>
            </a:r>
            <a:r>
              <a:rPr lang="nl-BE" sz="2700" dirty="0"/>
              <a:t> de </a:t>
            </a:r>
            <a:r>
              <a:rPr lang="nl-BE" sz="2700" dirty="0" err="1"/>
              <a:t>ponts</a:t>
            </a:r>
            <a:r>
              <a:rPr lang="nl-BE" sz="2700" dirty="0"/>
              <a:t> </a:t>
            </a:r>
            <a:r>
              <a:rPr lang="nl-BE" sz="2700" dirty="0" err="1"/>
              <a:t>qu’il</a:t>
            </a:r>
            <a:r>
              <a:rPr lang="nl-BE" sz="2700" dirty="0"/>
              <a:t> </a:t>
            </a:r>
            <a:r>
              <a:rPr lang="nl-BE" sz="2700" dirty="0" err="1"/>
              <a:t>faudrait</a:t>
            </a:r>
            <a:r>
              <a:rPr lang="nl-BE" sz="2700" dirty="0"/>
              <a:t> remplacer </a:t>
            </a:r>
            <a:r>
              <a:rPr lang="nl-BE" sz="2700" dirty="0" err="1"/>
              <a:t>ou</a:t>
            </a:r>
            <a:r>
              <a:rPr lang="nl-BE" sz="2700" dirty="0"/>
              <a:t> </a:t>
            </a:r>
            <a:r>
              <a:rPr lang="nl-BE" sz="2700" dirty="0" err="1"/>
              <a:t>réparer</a:t>
            </a:r>
            <a:endParaRPr lang="en-GB" sz="27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584C9B-97FA-4F6D-9740-9AD198547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52649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97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L’acier inoxydable dans les ponts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Quelques exemples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4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844" y="120967"/>
            <a:ext cx="3778092" cy="1099592"/>
          </a:xfrm>
        </p:spPr>
        <p:txBody>
          <a:bodyPr>
            <a:normAutofit/>
          </a:bodyPr>
          <a:lstStyle/>
          <a:p>
            <a:r>
              <a:rPr lang="fr-FR" dirty="0" err="1"/>
              <a:t>Stonecutter’s</a:t>
            </a:r>
            <a:r>
              <a:rPr lang="fr-FR" dirty="0"/>
              <a:t> (2009) Hong Kong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0" y="1296904"/>
            <a:ext cx="4109737" cy="54444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Ce </a:t>
            </a:r>
            <a:r>
              <a:rPr lang="en-US" sz="1800" dirty="0" err="1"/>
              <a:t>pont</a:t>
            </a:r>
            <a:r>
              <a:rPr lang="en-US" sz="1800" dirty="0"/>
              <a:t> célèbre </a:t>
            </a:r>
            <a:r>
              <a:rPr lang="en-US" sz="1800" dirty="0" err="1"/>
              <a:t>situé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zone </a:t>
            </a:r>
            <a:r>
              <a:rPr lang="en-US" sz="1800" dirty="0" err="1"/>
              <a:t>urbaine</a:t>
            </a:r>
            <a:r>
              <a:rPr lang="en-US" sz="1800" dirty="0"/>
              <a:t> a </a:t>
            </a:r>
            <a:r>
              <a:rPr lang="en-US" sz="1800" dirty="0" err="1"/>
              <a:t>été</a:t>
            </a:r>
            <a:r>
              <a:rPr lang="en-US" sz="1800" dirty="0"/>
              <a:t> </a:t>
            </a:r>
            <a:r>
              <a:rPr lang="en-US" sz="1800" dirty="0" err="1"/>
              <a:t>conçu</a:t>
            </a:r>
            <a:r>
              <a:rPr lang="en-US" sz="1800" dirty="0"/>
              <a:t> pour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durée</a:t>
            </a:r>
            <a:r>
              <a:rPr lang="en-US" sz="1800" dirty="0"/>
              <a:t> de vie de 120 </a:t>
            </a:r>
            <a:r>
              <a:rPr lang="en-US" sz="1800" dirty="0" err="1"/>
              <a:t>ans</a:t>
            </a:r>
            <a:r>
              <a:rPr lang="en-US" sz="1800" dirty="0"/>
              <a:t> </a:t>
            </a:r>
            <a:r>
              <a:rPr lang="en-US" sz="1800" dirty="0" err="1"/>
              <a:t>dans</a:t>
            </a:r>
            <a:r>
              <a:rPr lang="en-US" sz="1800" dirty="0"/>
              <a:t> des conditions </a:t>
            </a:r>
            <a:r>
              <a:rPr lang="en-US" sz="1800" dirty="0" err="1"/>
              <a:t>difficiles</a:t>
            </a:r>
            <a:r>
              <a:rPr lang="en-US" sz="1800" dirty="0"/>
              <a:t>: </a:t>
            </a:r>
            <a:r>
              <a:rPr lang="en-US" sz="1800" dirty="0" err="1"/>
              <a:t>une</a:t>
            </a:r>
            <a:r>
              <a:rPr lang="en-US" sz="1800" dirty="0"/>
              <a:t> circulation intense, un </a:t>
            </a:r>
            <a:r>
              <a:rPr lang="en-US" sz="1800" dirty="0" err="1"/>
              <a:t>climat</a:t>
            </a:r>
            <a:r>
              <a:rPr lang="en-US" sz="1800" dirty="0"/>
              <a:t> tropical,  de la pollution </a:t>
            </a:r>
            <a:r>
              <a:rPr lang="en-US" sz="1800" dirty="0" err="1"/>
              <a:t>urbaine</a:t>
            </a:r>
            <a:r>
              <a:rPr lang="en-US" sz="1800" dirty="0"/>
              <a:t>, du </a:t>
            </a:r>
            <a:r>
              <a:rPr lang="en-US" sz="1800" dirty="0" err="1"/>
              <a:t>brouillard</a:t>
            </a:r>
            <a:r>
              <a:rPr lang="en-US" sz="1800" dirty="0"/>
              <a:t> </a:t>
            </a:r>
            <a:r>
              <a:rPr lang="en-US" sz="1800" dirty="0" err="1"/>
              <a:t>salin</a:t>
            </a:r>
            <a:r>
              <a:rPr lang="en-US" sz="1800" dirty="0"/>
              <a:t>, du vent, des </a:t>
            </a:r>
            <a:r>
              <a:rPr lang="en-US" sz="1800" dirty="0" err="1"/>
              <a:t>typhons</a:t>
            </a:r>
            <a:r>
              <a:rPr lang="en-US" sz="1800" dirty="0"/>
              <a:t>, des </a:t>
            </a:r>
            <a:r>
              <a:rPr lang="en-US" sz="1800" dirty="0" err="1"/>
              <a:t>chocs</a:t>
            </a:r>
            <a:r>
              <a:rPr lang="en-US" sz="1800" dirty="0"/>
              <a:t> </a:t>
            </a:r>
            <a:r>
              <a:rPr lang="en-US" sz="1800" dirty="0" err="1"/>
              <a:t>accidentels</a:t>
            </a:r>
            <a:r>
              <a:rPr lang="en-US" sz="1800" dirty="0"/>
              <a:t> causes par des </a:t>
            </a:r>
            <a:r>
              <a:rPr lang="en-US" sz="1800" dirty="0" err="1"/>
              <a:t>navires</a:t>
            </a:r>
            <a:r>
              <a:rPr lang="en-US" sz="1800" dirty="0"/>
              <a:t>  et </a:t>
            </a:r>
            <a:r>
              <a:rPr lang="en-US" sz="1800" dirty="0" err="1"/>
              <a:t>enfin</a:t>
            </a:r>
            <a:r>
              <a:rPr lang="en-US" sz="1800" dirty="0"/>
              <a:t> des impacts </a:t>
            </a:r>
            <a:r>
              <a:rPr lang="en-US" sz="1800" dirty="0" err="1"/>
              <a:t>sismiques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Lors</a:t>
            </a:r>
            <a:r>
              <a:rPr lang="en-US" sz="1800" dirty="0"/>
              <a:t> de son inauguration </a:t>
            </a:r>
            <a:r>
              <a:rPr lang="en-US" sz="1800" dirty="0" err="1"/>
              <a:t>ce</a:t>
            </a:r>
            <a:r>
              <a:rPr lang="en-US" sz="1800" dirty="0"/>
              <a:t> </a:t>
            </a:r>
            <a:r>
              <a:rPr lang="en-US" sz="1800" dirty="0" err="1"/>
              <a:t>fut</a:t>
            </a:r>
            <a:r>
              <a:rPr lang="en-US" sz="1800" dirty="0"/>
              <a:t> le premier  </a:t>
            </a:r>
            <a:r>
              <a:rPr lang="en-US" sz="1800" dirty="0" err="1"/>
              <a:t>pont</a:t>
            </a:r>
            <a:r>
              <a:rPr lang="en-US" sz="1800" dirty="0"/>
              <a:t> à </a:t>
            </a:r>
            <a:r>
              <a:rPr lang="en-US" sz="1800" dirty="0" err="1"/>
              <a:t>haubans</a:t>
            </a:r>
            <a:r>
              <a:rPr lang="en-US" sz="1800" dirty="0"/>
              <a:t> </a:t>
            </a:r>
            <a:r>
              <a:rPr lang="en-US" sz="1800" dirty="0" err="1"/>
              <a:t>d’une</a:t>
            </a:r>
            <a:r>
              <a:rPr lang="en-US" sz="1800" dirty="0"/>
              <a:t> </a:t>
            </a:r>
            <a:r>
              <a:rPr lang="en-US" sz="1800" dirty="0" err="1"/>
              <a:t>portée</a:t>
            </a:r>
            <a:r>
              <a:rPr lang="en-US" sz="1800" dirty="0"/>
              <a:t> </a:t>
            </a:r>
            <a:r>
              <a:rPr lang="en-US" sz="1800" dirty="0" err="1"/>
              <a:t>dépassant</a:t>
            </a:r>
            <a:r>
              <a:rPr lang="en-US" sz="1800" dirty="0"/>
              <a:t> 1km.</a:t>
            </a:r>
          </a:p>
          <a:p>
            <a:r>
              <a:rPr lang="en-US" sz="1800" dirty="0" err="1"/>
              <a:t>L’acier</a:t>
            </a:r>
            <a:r>
              <a:rPr lang="en-US" sz="1800" dirty="0"/>
              <a:t> </a:t>
            </a:r>
            <a:r>
              <a:rPr lang="en-US" sz="1800" dirty="0" err="1"/>
              <a:t>inoxydable</a:t>
            </a:r>
            <a:r>
              <a:rPr lang="en-US" sz="1800" dirty="0"/>
              <a:t> </a:t>
            </a:r>
            <a:r>
              <a:rPr lang="en-US" sz="1800" dirty="0" err="1"/>
              <a:t>austéno-ferritique</a:t>
            </a:r>
            <a:r>
              <a:rPr lang="en-US" sz="1800" dirty="0"/>
              <a:t> UNS S32205 (EN1.4462) a </a:t>
            </a:r>
            <a:r>
              <a:rPr lang="en-US" sz="1800" dirty="0" err="1"/>
              <a:t>été</a:t>
            </a:r>
            <a:r>
              <a:rPr lang="en-US" sz="1800" dirty="0"/>
              <a:t> </a:t>
            </a:r>
            <a:r>
              <a:rPr lang="en-US" sz="1800" dirty="0" err="1"/>
              <a:t>utilisé</a:t>
            </a:r>
            <a:r>
              <a:rPr lang="en-US" sz="1800" dirty="0"/>
              <a:t> </a:t>
            </a:r>
            <a:r>
              <a:rPr lang="en-US" sz="1800" dirty="0" err="1"/>
              <a:t>comme</a:t>
            </a:r>
            <a:r>
              <a:rPr lang="en-US" sz="1800" dirty="0"/>
              <a:t> “</a:t>
            </a:r>
            <a:r>
              <a:rPr lang="en-US" sz="1800" dirty="0" err="1"/>
              <a:t>peau</a:t>
            </a:r>
            <a:r>
              <a:rPr lang="en-US" sz="1800" dirty="0"/>
              <a:t>” </a:t>
            </a:r>
            <a:r>
              <a:rPr lang="en-US" sz="1800" dirty="0" err="1"/>
              <a:t>autour</a:t>
            </a:r>
            <a:r>
              <a:rPr lang="en-US" sz="1800" dirty="0"/>
              <a:t> du </a:t>
            </a:r>
            <a:r>
              <a:rPr lang="en-US" sz="1800" dirty="0" err="1"/>
              <a:t>béton</a:t>
            </a:r>
            <a:r>
              <a:rPr lang="en-US" sz="1800" dirty="0"/>
              <a:t> pour la </a:t>
            </a:r>
            <a:r>
              <a:rPr lang="en-US" sz="1800" dirty="0" err="1"/>
              <a:t>partie</a:t>
            </a:r>
            <a:r>
              <a:rPr lang="en-US" sz="1800" dirty="0"/>
              <a:t> </a:t>
            </a:r>
            <a:r>
              <a:rPr lang="en-US" sz="1800" dirty="0" err="1"/>
              <a:t>supérieure</a:t>
            </a:r>
            <a:r>
              <a:rPr lang="en-US" sz="1800" dirty="0"/>
              <a:t> des </a:t>
            </a:r>
            <a:r>
              <a:rPr lang="en-US" sz="1800" dirty="0" err="1"/>
              <a:t>pylônes</a:t>
            </a:r>
            <a:r>
              <a:rPr lang="en-US" sz="1800" dirty="0"/>
              <a:t>, pour </a:t>
            </a:r>
            <a:r>
              <a:rPr lang="en-US" sz="1800" dirty="0" err="1"/>
              <a:t>l’ancrage</a:t>
            </a:r>
            <a:r>
              <a:rPr lang="en-US" sz="1800" dirty="0"/>
              <a:t> des cables et pour le </a:t>
            </a:r>
            <a:r>
              <a:rPr lang="en-US" sz="1800" dirty="0" err="1"/>
              <a:t>renforcement</a:t>
            </a:r>
            <a:r>
              <a:rPr lang="en-US" sz="1800" dirty="0"/>
              <a:t> du </a:t>
            </a:r>
            <a:r>
              <a:rPr lang="en-US" sz="1800" dirty="0" err="1"/>
              <a:t>béton</a:t>
            </a:r>
            <a:r>
              <a:rPr lang="en-US" sz="1800" dirty="0"/>
              <a:t> des </a:t>
            </a:r>
            <a:r>
              <a:rPr lang="en-US" sz="1800" dirty="0" err="1"/>
              <a:t>fondations</a:t>
            </a:r>
            <a:r>
              <a:rPr lang="en-US" sz="1800" dirty="0"/>
              <a:t> et de la </a:t>
            </a:r>
            <a:r>
              <a:rPr lang="en-US" sz="1800" dirty="0" err="1"/>
              <a:t>partie</a:t>
            </a:r>
            <a:r>
              <a:rPr lang="en-US" sz="1800" dirty="0"/>
              <a:t> </a:t>
            </a:r>
            <a:r>
              <a:rPr lang="en-US" sz="1800" dirty="0" err="1"/>
              <a:t>inférieure</a:t>
            </a:r>
            <a:r>
              <a:rPr lang="en-US" sz="1800" dirty="0"/>
              <a:t> des </a:t>
            </a:r>
            <a:r>
              <a:rPr lang="en-US" sz="1800" dirty="0" err="1"/>
              <a:t>pylônes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291E3250-A03C-42BF-B140-BB1A160F6C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9737" y="1057493"/>
            <a:ext cx="4710735" cy="4819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err="1">
                <a:hlinkClick r:id="rId3" action="ppaction://hlinksldjump"/>
              </a:rPr>
              <a:t>Réseaux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d’eau</a:t>
            </a:r>
            <a:r>
              <a:rPr lang="en-US" dirty="0">
                <a:hlinkClick r:id="rId3" action="ppaction://hlinksldjump"/>
              </a:rPr>
              <a:t> potable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fr-FR" dirty="0">
                <a:hlinkClick r:id="rId4" action="ppaction://hlinksldjump"/>
              </a:rPr>
              <a:t>Ponts</a:t>
            </a:r>
            <a:endParaRPr lang="fr-FR" dirty="0"/>
          </a:p>
          <a:p>
            <a:pPr marL="971550" lvl="1" indent="-514350">
              <a:buFont typeface="+mj-lt"/>
              <a:buAutoNum type="arabicPeriod"/>
            </a:pPr>
            <a:r>
              <a:rPr lang="fr-FR" dirty="0">
                <a:hlinkClick r:id="rId5" action="ppaction://hlinksldjump"/>
              </a:rPr>
              <a:t>Infrastructures côtières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534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02416"/>
            <a:ext cx="2949575" cy="1027584"/>
          </a:xfrm>
        </p:spPr>
        <p:txBody>
          <a:bodyPr>
            <a:normAutofit fontScale="90000"/>
          </a:bodyPr>
          <a:lstStyle/>
          <a:p>
            <a:r>
              <a:rPr lang="fr-FR" dirty="0"/>
              <a:t>Champlain (2019), </a:t>
            </a:r>
            <a:r>
              <a:rPr lang="fr-FR" dirty="0" err="1"/>
              <a:t>Montreal</a:t>
            </a:r>
            <a:endParaRPr lang="en-US" dirty="0"/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701D125B-F518-444A-BBBF-EF3B372E6C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7208" y="1223385"/>
            <a:ext cx="4629150" cy="4873625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0" y="1218178"/>
            <a:ext cx="4257208" cy="5379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Le nouveau </a:t>
            </a:r>
            <a:r>
              <a:rPr lang="en-US" sz="1800" dirty="0" err="1"/>
              <a:t>pont</a:t>
            </a:r>
            <a:r>
              <a:rPr lang="en-US" sz="1800" dirty="0"/>
              <a:t>  de 3,4km qui </a:t>
            </a:r>
            <a:r>
              <a:rPr lang="en-US" sz="1800" dirty="0" err="1"/>
              <a:t>enjambe</a:t>
            </a:r>
            <a:r>
              <a:rPr lang="en-US" sz="1800" dirty="0"/>
              <a:t> le </a:t>
            </a:r>
            <a:r>
              <a:rPr lang="en-US" sz="1800" dirty="0" err="1"/>
              <a:t>fleuve</a:t>
            </a:r>
            <a:r>
              <a:rPr lang="en-US" sz="1800" dirty="0"/>
              <a:t> St Laurent et la </a:t>
            </a:r>
            <a:r>
              <a:rPr lang="en-US" sz="1800" dirty="0" err="1"/>
              <a:t>voie</a:t>
            </a:r>
            <a:r>
              <a:rPr lang="en-US" sz="1800" dirty="0"/>
              <a:t> maritime </a:t>
            </a:r>
            <a:r>
              <a:rPr lang="en-US" sz="1800" dirty="0" err="1"/>
              <a:t>remplace</a:t>
            </a:r>
            <a:r>
              <a:rPr lang="en-US" sz="1800" dirty="0"/>
              <a:t> </a:t>
            </a:r>
            <a:r>
              <a:rPr lang="en-US" sz="1800" dirty="0" err="1"/>
              <a:t>l’ancien</a:t>
            </a:r>
            <a:r>
              <a:rPr lang="en-US" sz="1800" dirty="0"/>
              <a:t> qui, </a:t>
            </a:r>
            <a:r>
              <a:rPr lang="en-US" sz="1800" dirty="0" err="1"/>
              <a:t>corrodé</a:t>
            </a:r>
            <a:r>
              <a:rPr lang="en-US" sz="1800" dirty="0"/>
              <a:t>,  </a:t>
            </a:r>
            <a:r>
              <a:rPr lang="en-US" sz="1800" dirty="0" err="1"/>
              <a:t>menacait</a:t>
            </a:r>
            <a:r>
              <a:rPr lang="en-US" sz="1800" dirty="0"/>
              <a:t> de </a:t>
            </a:r>
            <a:r>
              <a:rPr lang="en-US" sz="1800" dirty="0" err="1"/>
              <a:t>s’effondrer</a:t>
            </a:r>
            <a:r>
              <a:rPr lang="en-US" sz="1800" dirty="0"/>
              <a:t>. Il a </a:t>
            </a:r>
            <a:r>
              <a:rPr lang="en-US" sz="1800" dirty="0" err="1"/>
              <a:t>été</a:t>
            </a:r>
            <a:r>
              <a:rPr lang="en-US" sz="1800" dirty="0"/>
              <a:t> </a:t>
            </a:r>
            <a:r>
              <a:rPr lang="en-US" sz="1800" dirty="0" err="1"/>
              <a:t>conçu</a:t>
            </a:r>
            <a:r>
              <a:rPr lang="en-US" sz="1800" dirty="0"/>
              <a:t> pour resister à des cycles gel/</a:t>
            </a:r>
            <a:r>
              <a:rPr lang="en-US" sz="1800" dirty="0" err="1"/>
              <a:t>dégel</a:t>
            </a:r>
            <a:r>
              <a:rPr lang="en-US" sz="1800" dirty="0"/>
              <a:t> et à des temperatures de  -25 à +30°C. </a:t>
            </a:r>
            <a:r>
              <a:rPr lang="en-US" sz="1800" dirty="0" err="1"/>
              <a:t>C’est</a:t>
            </a:r>
            <a:r>
              <a:rPr lang="en-US" sz="1800" dirty="0"/>
              <a:t> un </a:t>
            </a:r>
            <a:r>
              <a:rPr lang="en-US" sz="1800" dirty="0" err="1"/>
              <a:t>pont</a:t>
            </a:r>
            <a:r>
              <a:rPr lang="en-US" sz="1800" dirty="0"/>
              <a:t> à la </a:t>
            </a:r>
            <a:r>
              <a:rPr lang="en-US" sz="1800" dirty="0" err="1"/>
              <a:t>fois</a:t>
            </a:r>
            <a:r>
              <a:rPr lang="en-US" sz="1800" dirty="0"/>
              <a:t> </a:t>
            </a:r>
            <a:r>
              <a:rPr lang="en-US" sz="1800" dirty="0" err="1"/>
              <a:t>autoroutier</a:t>
            </a:r>
            <a:r>
              <a:rPr lang="en-US" sz="1800" dirty="0"/>
              <a:t> (plus de 50 millions de </a:t>
            </a:r>
            <a:r>
              <a:rPr lang="en-US" sz="1800" dirty="0" err="1"/>
              <a:t>véhicules</a:t>
            </a:r>
            <a:r>
              <a:rPr lang="en-US" sz="1800" dirty="0"/>
              <a:t> par an), </a:t>
            </a:r>
            <a:r>
              <a:rPr lang="en-US" sz="1800" dirty="0" err="1"/>
              <a:t>ferroviaire</a:t>
            </a:r>
            <a:r>
              <a:rPr lang="en-US" sz="1800" dirty="0"/>
              <a:t> (pour un train de </a:t>
            </a:r>
            <a:r>
              <a:rPr lang="en-US" sz="1800" dirty="0" err="1"/>
              <a:t>banlieue</a:t>
            </a:r>
            <a:r>
              <a:rPr lang="en-US" sz="1800" dirty="0"/>
              <a:t>),  et pour </a:t>
            </a:r>
            <a:r>
              <a:rPr lang="en-US" sz="1800" dirty="0" err="1"/>
              <a:t>cyclistes</a:t>
            </a:r>
            <a:r>
              <a:rPr lang="en-US" sz="1800" dirty="0"/>
              <a:t> et </a:t>
            </a:r>
            <a:r>
              <a:rPr lang="en-US" sz="1800" dirty="0" err="1"/>
              <a:t>flâneurs</a:t>
            </a:r>
            <a:r>
              <a:rPr lang="en-US" sz="1800" dirty="0"/>
              <a:t> car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prévoit</a:t>
            </a:r>
            <a:r>
              <a:rPr lang="en-US" sz="1800" dirty="0"/>
              <a:t> </a:t>
            </a:r>
            <a:r>
              <a:rPr lang="en-US" sz="1800" dirty="0" err="1"/>
              <a:t>même</a:t>
            </a:r>
            <a:r>
              <a:rPr lang="en-US" sz="1800" dirty="0"/>
              <a:t>  des </a:t>
            </a:r>
            <a:r>
              <a:rPr lang="en-US" sz="1800" dirty="0" err="1"/>
              <a:t>espaces</a:t>
            </a:r>
            <a:r>
              <a:rPr lang="en-US" sz="1800" dirty="0"/>
              <a:t> pour admirer le </a:t>
            </a:r>
            <a:r>
              <a:rPr lang="en-US" sz="1800" dirty="0" err="1"/>
              <a:t>paysage</a:t>
            </a:r>
            <a:r>
              <a:rPr lang="en-US" sz="18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Plus de 15000T </a:t>
            </a:r>
            <a:r>
              <a:rPr lang="en-US" sz="1800" dirty="0" err="1"/>
              <a:t>d’inox</a:t>
            </a:r>
            <a:r>
              <a:rPr lang="en-US" sz="1800" dirty="0"/>
              <a:t> </a:t>
            </a:r>
            <a:r>
              <a:rPr lang="en-US" sz="1800" dirty="0" err="1"/>
              <a:t>austéno-ferritique</a:t>
            </a:r>
            <a:r>
              <a:rPr lang="en-US" sz="1800" dirty="0"/>
              <a:t> S32305 (EN1.4362) </a:t>
            </a:r>
            <a:r>
              <a:rPr lang="en-US" sz="1800" dirty="0" err="1"/>
              <a:t>ont</a:t>
            </a:r>
            <a:r>
              <a:rPr lang="en-US" sz="1800" dirty="0"/>
              <a:t> </a:t>
            </a:r>
            <a:r>
              <a:rPr lang="en-US" sz="1800" dirty="0" err="1"/>
              <a:t>été</a:t>
            </a:r>
            <a:r>
              <a:rPr lang="en-US" sz="1800" dirty="0"/>
              <a:t> </a:t>
            </a:r>
            <a:r>
              <a:rPr lang="en-US" sz="1800" dirty="0" err="1"/>
              <a:t>utilisées</a:t>
            </a:r>
            <a:r>
              <a:rPr lang="en-US" sz="1800" dirty="0"/>
              <a:t> </a:t>
            </a:r>
            <a:r>
              <a:rPr lang="en-US" sz="1800" dirty="0" err="1"/>
              <a:t>dans</a:t>
            </a:r>
            <a:r>
              <a:rPr lang="en-US" sz="1800" dirty="0"/>
              <a:t> les zones critiques de la structure.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/>
              <a:t>L’</a:t>
            </a:r>
            <a:r>
              <a:rPr lang="fr-FR" sz="1800" dirty="0" err="1"/>
              <a:t>acien</a:t>
            </a:r>
            <a:r>
              <a:rPr lang="fr-FR" sz="1800" dirty="0"/>
              <a:t> pont date de 1962 et l’a pas pu être conservé malgré des réparations coûteuses. Le nouveau pont a coûté 4200 Millions CAD, plus 400 Millions CAD pour la déconstruction de l’ancien pont.</a:t>
            </a:r>
          </a:p>
        </p:txBody>
      </p:sp>
      <p:sp>
        <p:nvSpPr>
          <p:cNvPr id="5" name="ZoneTexte 4"/>
          <p:cNvSpPr txBox="1"/>
          <p:nvPr/>
        </p:nvSpPr>
        <p:spPr>
          <a:xfrm rot="1558071">
            <a:off x="7158524" y="354598"/>
            <a:ext cx="1699051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32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Hong Kong,  Zhuhai, </a:t>
            </a:r>
            <a:r>
              <a:rPr lang="fr-FR" dirty="0" err="1"/>
              <a:t>Macau</a:t>
            </a:r>
            <a:r>
              <a:rPr lang="fr-FR" dirty="0"/>
              <a:t> (2018)</a:t>
            </a:r>
            <a:endParaRPr lang="en-US" dirty="0"/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88A65371-045D-432D-BE2F-31454D44E0CE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110103" y="2276872"/>
            <a:ext cx="3472309" cy="38115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Le </a:t>
            </a:r>
            <a:r>
              <a:rPr lang="en-US" sz="2000" dirty="0" err="1"/>
              <a:t>pont</a:t>
            </a:r>
            <a:r>
              <a:rPr lang="en-US" sz="2000" dirty="0"/>
              <a:t> fait </a:t>
            </a:r>
            <a:r>
              <a:rPr lang="en-US" sz="2000" dirty="0" err="1"/>
              <a:t>partie</a:t>
            </a:r>
            <a:r>
              <a:rPr lang="en-US" sz="2000" dirty="0"/>
              <a:t> d’un ensemble de 50km de long </a:t>
            </a:r>
            <a:r>
              <a:rPr lang="en-US" sz="2000" dirty="0" err="1"/>
              <a:t>constitué</a:t>
            </a:r>
            <a:r>
              <a:rPr lang="en-US" sz="2000" dirty="0"/>
              <a:t> de trois </a:t>
            </a:r>
            <a:r>
              <a:rPr lang="en-US" sz="2000" dirty="0" err="1"/>
              <a:t>ponts</a:t>
            </a:r>
            <a:r>
              <a:rPr lang="en-US" sz="2000" dirty="0"/>
              <a:t> à </a:t>
            </a:r>
            <a:r>
              <a:rPr lang="en-US" sz="2000" dirty="0" err="1"/>
              <a:t>haubans</a:t>
            </a:r>
            <a:r>
              <a:rPr lang="en-US" sz="2000" dirty="0"/>
              <a:t>, d’un tunnel sous </a:t>
            </a:r>
            <a:r>
              <a:rPr lang="en-US" sz="2000" dirty="0" err="1"/>
              <a:t>marin</a:t>
            </a:r>
            <a:r>
              <a:rPr lang="en-US" sz="2000" dirty="0"/>
              <a:t> de 6,7km et de trois </a:t>
            </a:r>
            <a:r>
              <a:rPr lang="en-US" sz="2000" dirty="0" err="1"/>
              <a:t>iles</a:t>
            </a:r>
            <a:r>
              <a:rPr lang="en-US" sz="2000" dirty="0"/>
              <a:t> </a:t>
            </a:r>
            <a:r>
              <a:rPr lang="en-US" sz="2000" dirty="0" err="1"/>
              <a:t>artificielles</a:t>
            </a:r>
            <a:r>
              <a:rPr lang="en-US" sz="2000" dirty="0"/>
              <a:t>.</a:t>
            </a:r>
          </a:p>
          <a:p>
            <a:r>
              <a:rPr lang="en-US" sz="2000" dirty="0"/>
              <a:t>Sa construction a </a:t>
            </a:r>
            <a:r>
              <a:rPr lang="en-US" sz="2000" dirty="0" err="1"/>
              <a:t>duré</a:t>
            </a:r>
            <a:r>
              <a:rPr lang="en-US" sz="2000" dirty="0"/>
              <a:t> 9 </a:t>
            </a:r>
            <a:r>
              <a:rPr lang="en-US" sz="2000" dirty="0" err="1"/>
              <a:t>ans</a:t>
            </a:r>
            <a:r>
              <a:rPr lang="en-US" sz="2000" dirty="0"/>
              <a:t> et </a:t>
            </a:r>
            <a:r>
              <a:rPr lang="en-US" sz="2000" dirty="0" err="1"/>
              <a:t>il</a:t>
            </a:r>
            <a:r>
              <a:rPr lang="en-US" sz="2000" dirty="0"/>
              <a:t> a </a:t>
            </a:r>
            <a:r>
              <a:rPr lang="en-US" sz="2000" dirty="0" err="1"/>
              <a:t>coûté</a:t>
            </a:r>
            <a:r>
              <a:rPr lang="en-US" sz="2000" dirty="0"/>
              <a:t> 20 milliards de dollars.</a:t>
            </a:r>
          </a:p>
          <a:p>
            <a:r>
              <a:rPr lang="en-US" sz="2000" dirty="0"/>
              <a:t> Il a </a:t>
            </a:r>
            <a:r>
              <a:rPr lang="en-US" sz="2000" dirty="0" err="1"/>
              <a:t>été</a:t>
            </a:r>
            <a:r>
              <a:rPr lang="en-US" sz="2000" dirty="0"/>
              <a:t> </a:t>
            </a:r>
            <a:r>
              <a:rPr lang="en-US" sz="2000" dirty="0" err="1"/>
              <a:t>conçu</a:t>
            </a:r>
            <a:r>
              <a:rPr lang="en-US" sz="2000" dirty="0"/>
              <a:t> pour </a:t>
            </a:r>
            <a:r>
              <a:rPr lang="en-US" sz="2000" dirty="0" err="1"/>
              <a:t>durer</a:t>
            </a:r>
            <a:r>
              <a:rPr lang="en-US" sz="2000" dirty="0"/>
              <a:t> 100 </a:t>
            </a:r>
            <a:r>
              <a:rPr lang="en-US" sz="2000" dirty="0" err="1"/>
              <a:t>ans</a:t>
            </a:r>
            <a:r>
              <a:rPr lang="en-US" sz="2000" dirty="0"/>
              <a:t>  et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but 10 000T </a:t>
            </a:r>
            <a:r>
              <a:rPr lang="en-US" sz="2000" dirty="0" err="1"/>
              <a:t>d’inox</a:t>
            </a:r>
            <a:r>
              <a:rPr lang="en-US" sz="2000" dirty="0"/>
              <a:t> </a:t>
            </a:r>
            <a:r>
              <a:rPr lang="en-US" sz="2000" dirty="0" err="1"/>
              <a:t>ont</a:t>
            </a:r>
            <a:r>
              <a:rPr lang="en-US" sz="2000" dirty="0"/>
              <a:t> </a:t>
            </a:r>
            <a:r>
              <a:rPr lang="en-US" sz="2000" dirty="0" err="1"/>
              <a:t>été</a:t>
            </a:r>
            <a:r>
              <a:rPr lang="en-US" sz="2000" dirty="0"/>
              <a:t> </a:t>
            </a:r>
            <a:r>
              <a:rPr lang="en-US" sz="2000" dirty="0" err="1"/>
              <a:t>utilisés</a:t>
            </a:r>
            <a:r>
              <a:rPr lang="en-US" sz="2000" dirty="0"/>
              <a:t>.  </a:t>
            </a:r>
          </a:p>
          <a:p>
            <a:endParaRPr lang="en-US" sz="2000" dirty="0"/>
          </a:p>
        </p:txBody>
      </p:sp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4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25883"/>
            <a:ext cx="2949575" cy="1080120"/>
          </a:xfrm>
        </p:spPr>
        <p:txBody>
          <a:bodyPr>
            <a:normAutofit/>
          </a:bodyPr>
          <a:lstStyle/>
          <a:p>
            <a:r>
              <a:rPr lang="fr-FR" dirty="0"/>
              <a:t>Fort Worth, Texas (2013)</a:t>
            </a:r>
            <a:endParaRPr lang="en-US" dirty="0"/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402D07CD-ADD1-4D19-B9AB-ACF8AAFA2C73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112305" y="1484784"/>
            <a:ext cx="3775483" cy="48628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/>
              <a:t>C’est</a:t>
            </a:r>
            <a:r>
              <a:rPr lang="en-US" sz="2000" dirty="0"/>
              <a:t> le premier </a:t>
            </a:r>
            <a:r>
              <a:rPr lang="en-US" sz="2000" dirty="0" err="1"/>
              <a:t>pont</a:t>
            </a:r>
            <a:r>
              <a:rPr lang="en-US" sz="2000" dirty="0"/>
              <a:t> au monde à arches “bow string” </a:t>
            </a:r>
            <a:r>
              <a:rPr lang="en-US" sz="2000" dirty="0" err="1"/>
              <a:t>utilisant</a:t>
            </a:r>
            <a:r>
              <a:rPr lang="en-US" sz="2000" dirty="0"/>
              <a:t> des </a:t>
            </a:r>
            <a:r>
              <a:rPr lang="en-US" sz="2000" dirty="0" err="1"/>
              <a:t>éléments</a:t>
            </a:r>
            <a:r>
              <a:rPr lang="en-US" sz="2000" dirty="0"/>
              <a:t> </a:t>
            </a:r>
            <a:r>
              <a:rPr lang="en-US" sz="2000" dirty="0" err="1"/>
              <a:t>préfabriqués</a:t>
            </a:r>
            <a:r>
              <a:rPr lang="en-US" sz="2000" dirty="0"/>
              <a:t> (12 au total).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La conception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 </a:t>
            </a:r>
            <a:r>
              <a:rPr lang="en-US" sz="2000" dirty="0" err="1"/>
              <a:t>très</a:t>
            </a:r>
            <a:r>
              <a:rPr lang="en-US" sz="2000" dirty="0"/>
              <a:t> </a:t>
            </a:r>
            <a:r>
              <a:rPr lang="en-US" sz="2000" dirty="0" err="1"/>
              <a:t>innovante</a:t>
            </a:r>
            <a:r>
              <a:rPr lang="en-US" sz="2000" dirty="0"/>
              <a:t> car les </a:t>
            </a:r>
            <a:r>
              <a:rPr lang="en-US" sz="2000" dirty="0" err="1"/>
              <a:t>tirants</a:t>
            </a:r>
            <a:r>
              <a:rPr lang="en-US" sz="2000" dirty="0"/>
              <a:t> qui </a:t>
            </a:r>
            <a:r>
              <a:rPr lang="en-US" sz="2000" dirty="0" err="1"/>
              <a:t>connectent</a:t>
            </a:r>
            <a:r>
              <a:rPr lang="en-US" sz="2000" dirty="0"/>
              <a:t> les arches au </a:t>
            </a:r>
            <a:r>
              <a:rPr lang="en-US" sz="2000" dirty="0" err="1"/>
              <a:t>tablier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inclinés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qui </a:t>
            </a:r>
            <a:r>
              <a:rPr lang="en-US" sz="2000" dirty="0" err="1"/>
              <a:t>accroit</a:t>
            </a:r>
            <a:r>
              <a:rPr lang="en-US" sz="2000" dirty="0"/>
              <a:t> la </a:t>
            </a:r>
            <a:r>
              <a:rPr lang="en-US" sz="2000" dirty="0" err="1"/>
              <a:t>stabilité</a:t>
            </a:r>
            <a:r>
              <a:rPr lang="en-US" sz="2000" dirty="0"/>
              <a:t> et la performance de la structure.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dirty="0"/>
              <a:t>L’acier inox </a:t>
            </a:r>
            <a:r>
              <a:rPr lang="fr-FR" sz="2000" dirty="0" err="1"/>
              <a:t>austéno-ferritique</a:t>
            </a:r>
            <a:r>
              <a:rPr lang="en-US" sz="2000" dirty="0"/>
              <a:t> S32205 (EN1.4462) </a:t>
            </a:r>
            <a:r>
              <a:rPr lang="en-US" sz="2000" dirty="0" err="1"/>
              <a:t>utilisé</a:t>
            </a:r>
            <a:r>
              <a:rPr lang="en-US" sz="2000" dirty="0"/>
              <a:t> pour les </a:t>
            </a:r>
            <a:r>
              <a:rPr lang="en-US" sz="2000" dirty="0" err="1"/>
              <a:t>tirants</a:t>
            </a:r>
            <a:r>
              <a:rPr lang="en-US" sz="2000" dirty="0"/>
              <a:t> a </a:t>
            </a:r>
            <a:r>
              <a:rPr lang="en-US" sz="2000" dirty="0" err="1"/>
              <a:t>permis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conception </a:t>
            </a:r>
            <a:r>
              <a:rPr lang="en-US" sz="2000" dirty="0" err="1"/>
              <a:t>efficace</a:t>
            </a:r>
            <a:r>
              <a:rPr lang="en-US" sz="2000" dirty="0"/>
              <a:t>, </a:t>
            </a:r>
            <a:r>
              <a:rPr lang="en-US" sz="2000" dirty="0" err="1"/>
              <a:t>élégante</a:t>
            </a:r>
            <a:r>
              <a:rPr lang="en-US" sz="2000" dirty="0"/>
              <a:t> et durable.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73" y="4139854"/>
            <a:ext cx="1628189" cy="17291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oneTexte 8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12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099592"/>
          </a:xfrm>
        </p:spPr>
        <p:txBody>
          <a:bodyPr/>
          <a:lstStyle/>
          <a:p>
            <a:r>
              <a:rPr lang="fr-FR" dirty="0"/>
              <a:t>Cala </a:t>
            </a:r>
            <a:r>
              <a:rPr lang="fr-FR" dirty="0" err="1"/>
              <a:t>Galdana</a:t>
            </a:r>
            <a:r>
              <a:rPr lang="fr-FR" dirty="0"/>
              <a:t>, </a:t>
            </a:r>
            <a:r>
              <a:rPr lang="fr-FR" dirty="0" err="1"/>
              <a:t>Menorca</a:t>
            </a:r>
            <a:r>
              <a:rPr lang="fr-FR" dirty="0"/>
              <a:t> (2005)</a:t>
            </a:r>
            <a:endParaRPr lang="en-US" dirty="0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B9184C8B-5B22-44EE-9E74-886A1EFE04D7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3400301" cy="46805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Ce </a:t>
            </a:r>
            <a:r>
              <a:rPr lang="en-US" sz="2000" dirty="0" err="1"/>
              <a:t>pont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inox</a:t>
            </a:r>
            <a:r>
              <a:rPr lang="en-US" sz="2000" dirty="0"/>
              <a:t> </a:t>
            </a:r>
            <a:r>
              <a:rPr lang="en-US" sz="2000" dirty="0" err="1"/>
              <a:t>remplace</a:t>
            </a:r>
            <a:r>
              <a:rPr lang="en-US" sz="2000" dirty="0"/>
              <a:t> un </a:t>
            </a:r>
            <a:r>
              <a:rPr lang="en-US" sz="2000" dirty="0" err="1"/>
              <a:t>pont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béton</a:t>
            </a:r>
            <a:r>
              <a:rPr lang="en-US" sz="2000" dirty="0"/>
              <a:t> </a:t>
            </a:r>
            <a:r>
              <a:rPr lang="en-US" sz="2000" dirty="0" err="1"/>
              <a:t>armé</a:t>
            </a:r>
            <a:r>
              <a:rPr lang="en-US" sz="2000" dirty="0"/>
              <a:t> </a:t>
            </a:r>
            <a:r>
              <a:rPr lang="en-US" sz="2000" dirty="0" err="1"/>
              <a:t>d’acier</a:t>
            </a:r>
            <a:r>
              <a:rPr lang="en-US" sz="2000" dirty="0"/>
              <a:t> au </a:t>
            </a:r>
            <a:r>
              <a:rPr lang="en-US" sz="2000" dirty="0" err="1"/>
              <a:t>carbone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L’acier</a:t>
            </a:r>
            <a:r>
              <a:rPr lang="en-US" sz="2000" dirty="0"/>
              <a:t> </a:t>
            </a:r>
            <a:r>
              <a:rPr lang="en-US" sz="2000" dirty="0" err="1"/>
              <a:t>inox</a:t>
            </a:r>
            <a:r>
              <a:rPr lang="en-US" sz="2000" dirty="0"/>
              <a:t> duplex  S32205  (EN1.4462) a </a:t>
            </a:r>
            <a:r>
              <a:rPr lang="en-US" sz="2000" dirty="0" err="1"/>
              <a:t>été</a:t>
            </a:r>
            <a:r>
              <a:rPr lang="en-US" sz="2000" dirty="0"/>
              <a:t> </a:t>
            </a:r>
            <a:r>
              <a:rPr lang="en-US" sz="2000" dirty="0" err="1"/>
              <a:t>choisi</a:t>
            </a:r>
            <a:r>
              <a:rPr lang="en-US" sz="2000" dirty="0"/>
              <a:t> pour son </a:t>
            </a:r>
            <a:r>
              <a:rPr lang="en-US" sz="2000" dirty="0" err="1"/>
              <a:t>excellente</a:t>
            </a:r>
            <a:r>
              <a:rPr lang="en-US" sz="2000" dirty="0"/>
              <a:t> résistance à la corrosion et </a:t>
            </a:r>
            <a:r>
              <a:rPr lang="en-US" sz="2000" dirty="0" err="1"/>
              <a:t>ses</a:t>
            </a:r>
            <a:r>
              <a:rPr lang="en-US" sz="2000" dirty="0"/>
              <a:t> </a:t>
            </a:r>
            <a:r>
              <a:rPr lang="en-US" sz="2000" dirty="0" err="1"/>
              <a:t>caractéristiques</a:t>
            </a:r>
            <a:r>
              <a:rPr lang="en-US" sz="2000" dirty="0"/>
              <a:t> </a:t>
            </a:r>
            <a:r>
              <a:rPr lang="en-US" sz="2000" dirty="0" err="1"/>
              <a:t>mécaniques</a:t>
            </a:r>
            <a:r>
              <a:rPr lang="en-US" sz="2000" dirty="0"/>
              <a:t>.</a:t>
            </a:r>
          </a:p>
          <a:p>
            <a:r>
              <a:rPr lang="en-US" sz="2000" dirty="0"/>
              <a:t> La </a:t>
            </a:r>
            <a:r>
              <a:rPr lang="en-US" sz="2000" dirty="0" err="1"/>
              <a:t>limite</a:t>
            </a:r>
            <a:r>
              <a:rPr lang="en-US" sz="2000" dirty="0"/>
              <a:t> </a:t>
            </a:r>
            <a:r>
              <a:rPr lang="en-US" sz="2000" dirty="0" err="1"/>
              <a:t>élastique</a:t>
            </a:r>
            <a:r>
              <a:rPr lang="en-US" sz="2000" dirty="0"/>
              <a:t> Rp</a:t>
            </a:r>
            <a:r>
              <a:rPr lang="en-US" sz="2000" baseline="-25000" dirty="0"/>
              <a:t>0,2</a:t>
            </a:r>
            <a:r>
              <a:rPr lang="en-US" sz="2000" dirty="0"/>
              <a:t> </a:t>
            </a:r>
            <a:r>
              <a:rPr lang="en-US" sz="2000" dirty="0" err="1"/>
              <a:t>minimale</a:t>
            </a:r>
            <a:r>
              <a:rPr lang="en-US" sz="2000" dirty="0"/>
              <a:t> </a:t>
            </a:r>
            <a:r>
              <a:rPr lang="en-US" sz="2000" dirty="0" err="1"/>
              <a:t>imposée</a:t>
            </a:r>
            <a:r>
              <a:rPr lang="en-US" sz="2000" dirty="0"/>
              <a:t> </a:t>
            </a:r>
            <a:r>
              <a:rPr lang="en-US" sz="2000" dirty="0" err="1"/>
              <a:t>était</a:t>
            </a:r>
            <a:r>
              <a:rPr lang="en-US" sz="2000" dirty="0"/>
              <a:t> de 460Mpa, pour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valeur</a:t>
            </a:r>
            <a:r>
              <a:rPr lang="en-US" sz="2000" dirty="0"/>
              <a:t> </a:t>
            </a:r>
            <a:r>
              <a:rPr lang="en-US" sz="2000" dirty="0" err="1"/>
              <a:t>mesurée</a:t>
            </a:r>
            <a:r>
              <a:rPr lang="en-US" sz="2000" dirty="0"/>
              <a:t> de  535MPa, </a:t>
            </a:r>
            <a:r>
              <a:rPr lang="en-US" sz="2000" dirty="0" err="1"/>
              <a:t>alors</a:t>
            </a:r>
            <a:r>
              <a:rPr lang="en-US" sz="2000" dirty="0"/>
              <a:t> que la </a:t>
            </a:r>
            <a:r>
              <a:rPr lang="en-US" sz="2000" dirty="0" err="1"/>
              <a:t>valeur</a:t>
            </a:r>
            <a:r>
              <a:rPr lang="en-US" sz="2000" dirty="0"/>
              <a:t> </a:t>
            </a:r>
            <a:r>
              <a:rPr lang="en-US" sz="2000" dirty="0" err="1"/>
              <a:t>minimple</a:t>
            </a:r>
            <a:r>
              <a:rPr lang="en-US" sz="2000" dirty="0"/>
              <a:t> pour  </a:t>
            </a:r>
            <a:r>
              <a:rPr lang="en-US" sz="2000" dirty="0" err="1"/>
              <a:t>l’acier</a:t>
            </a:r>
            <a:r>
              <a:rPr lang="en-US" sz="2000" dirty="0"/>
              <a:t> </a:t>
            </a:r>
            <a:r>
              <a:rPr lang="en-US" sz="2000" dirty="0" err="1"/>
              <a:t>carbone</a:t>
            </a:r>
            <a:r>
              <a:rPr lang="en-US" sz="2000" dirty="0"/>
              <a:t> </a:t>
            </a:r>
            <a:r>
              <a:rPr lang="en-US" sz="2000" dirty="0" err="1"/>
              <a:t>n’était</a:t>
            </a:r>
            <a:r>
              <a:rPr lang="en-US" sz="2000" dirty="0"/>
              <a:t> que de 355Mpa. </a:t>
            </a:r>
          </a:p>
        </p:txBody>
      </p:sp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03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50911"/>
            <a:ext cx="2949575" cy="839704"/>
          </a:xfrm>
        </p:spPr>
        <p:txBody>
          <a:bodyPr/>
          <a:lstStyle/>
          <a:p>
            <a:r>
              <a:rPr lang="fr-FR" dirty="0" err="1"/>
              <a:t>Helix</a:t>
            </a:r>
            <a:r>
              <a:rPr lang="fr-FR" dirty="0"/>
              <a:t>, Singapore</a:t>
            </a:r>
            <a:endParaRPr lang="en-US" dirty="0"/>
          </a:p>
        </p:txBody>
      </p:sp>
      <p:pic>
        <p:nvPicPr>
          <p:cNvPr id="8" name="Image 6" descr="D:\MesDocuments\Temp\Telechargements\Marina Bay Bridge 3.jpg">
            <a:extLst>
              <a:ext uri="{FF2B5EF4-FFF2-40B4-BE49-F238E27FC236}">
                <a16:creationId xmlns:a16="http://schemas.microsoft.com/office/drawing/2014/main" id="{71B4746D-1FD9-4325-869D-365D3FBFAEB9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119531" y="1296904"/>
            <a:ext cx="3672408" cy="55610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La structure  unique </a:t>
            </a:r>
            <a:r>
              <a:rPr lang="en-US" sz="1800" dirty="0" err="1"/>
              <a:t>en</a:t>
            </a:r>
            <a:r>
              <a:rPr lang="en-US" sz="1800" dirty="0"/>
              <a:t> double </a:t>
            </a:r>
            <a:r>
              <a:rPr lang="en-US" sz="1800" dirty="0" err="1"/>
              <a:t>hélice</a:t>
            </a:r>
            <a:r>
              <a:rPr lang="en-US" sz="1800" dirty="0"/>
              <a:t> de </a:t>
            </a:r>
            <a:r>
              <a:rPr lang="en-US" sz="1800" dirty="0" err="1"/>
              <a:t>cette</a:t>
            </a:r>
            <a:r>
              <a:rPr lang="en-US" sz="1800" dirty="0"/>
              <a:t> </a:t>
            </a:r>
            <a:r>
              <a:rPr lang="en-US" sz="1800" dirty="0" err="1"/>
              <a:t>passerelle</a:t>
            </a:r>
            <a:r>
              <a:rPr lang="en-US" sz="1800" dirty="0"/>
              <a:t> de 280m de long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constituée</a:t>
            </a:r>
            <a:r>
              <a:rPr lang="en-US" sz="1800" dirty="0"/>
              <a:t> de tubes et de plaques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inox</a:t>
            </a:r>
            <a:r>
              <a:rPr lang="en-US" sz="1800" dirty="0"/>
              <a:t> duplex S32205 (EN1.4462). </a:t>
            </a:r>
            <a:r>
              <a:rPr lang="en-US" sz="1800" dirty="0" err="1"/>
              <a:t>Cette</a:t>
            </a:r>
            <a:r>
              <a:rPr lang="en-US" sz="1800" dirty="0"/>
              <a:t> nuance a </a:t>
            </a:r>
            <a:r>
              <a:rPr lang="en-US" sz="1800" dirty="0" err="1"/>
              <a:t>été</a:t>
            </a:r>
            <a:r>
              <a:rPr lang="en-US" sz="1800" dirty="0"/>
              <a:t> </a:t>
            </a:r>
            <a:r>
              <a:rPr lang="en-US" sz="1800" dirty="0" err="1"/>
              <a:t>choisie</a:t>
            </a:r>
            <a:r>
              <a:rPr lang="en-US" sz="1800" dirty="0"/>
              <a:t> pour </a:t>
            </a:r>
            <a:r>
              <a:rPr lang="en-US" sz="1800" dirty="0" err="1"/>
              <a:t>ses</a:t>
            </a:r>
            <a:r>
              <a:rPr lang="en-US" sz="1800" dirty="0"/>
              <a:t> </a:t>
            </a:r>
            <a:r>
              <a:rPr lang="en-US" sz="1800" dirty="0" err="1"/>
              <a:t>hautes</a:t>
            </a:r>
            <a:r>
              <a:rPr lang="en-US" sz="1800" dirty="0"/>
              <a:t> </a:t>
            </a:r>
            <a:r>
              <a:rPr lang="en-US" sz="1800" dirty="0" err="1"/>
              <a:t>caractéristiques</a:t>
            </a:r>
            <a:r>
              <a:rPr lang="en-US" sz="1800" dirty="0"/>
              <a:t> </a:t>
            </a:r>
            <a:r>
              <a:rPr lang="en-US" sz="1800" dirty="0" err="1"/>
              <a:t>mécaniques</a:t>
            </a:r>
            <a:r>
              <a:rPr lang="en-US" sz="1800" dirty="0"/>
              <a:t> et </a:t>
            </a:r>
            <a:r>
              <a:rPr lang="en-US" sz="1800" dirty="0" err="1"/>
              <a:t>sa</a:t>
            </a:r>
            <a:r>
              <a:rPr lang="en-US" sz="1800" dirty="0"/>
              <a:t> résistance à la corrosion </a:t>
            </a:r>
            <a:r>
              <a:rPr lang="en-US" sz="1800" dirty="0" err="1"/>
              <a:t>dans</a:t>
            </a:r>
            <a:r>
              <a:rPr lang="en-US" sz="1800" dirty="0"/>
              <a:t> un </a:t>
            </a:r>
            <a:r>
              <a:rPr lang="en-US" sz="1800" dirty="0" err="1"/>
              <a:t>climat</a:t>
            </a:r>
            <a:r>
              <a:rPr lang="en-US" sz="1800" dirty="0"/>
              <a:t> tropical maritime.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Le  </a:t>
            </a:r>
            <a:r>
              <a:rPr lang="en-US" sz="1800" dirty="0" err="1"/>
              <a:t>coût</a:t>
            </a:r>
            <a:r>
              <a:rPr lang="en-US" sz="1800" dirty="0"/>
              <a:t> de possession (LCC) de </a:t>
            </a:r>
            <a:r>
              <a:rPr lang="en-US" sz="1800" dirty="0" err="1"/>
              <a:t>cette</a:t>
            </a:r>
            <a:r>
              <a:rPr lang="en-US" sz="1800" dirty="0"/>
              <a:t> </a:t>
            </a:r>
            <a:r>
              <a:rPr lang="en-US" sz="1800" dirty="0" err="1"/>
              <a:t>passerelle</a:t>
            </a:r>
            <a:r>
              <a:rPr lang="en-US" sz="1800" dirty="0"/>
              <a:t> </a:t>
            </a:r>
            <a:r>
              <a:rPr lang="en-US" sz="1800" dirty="0" err="1"/>
              <a:t>inox</a:t>
            </a:r>
            <a:r>
              <a:rPr lang="en-US" sz="1800" dirty="0"/>
              <a:t> sera </a:t>
            </a:r>
            <a:r>
              <a:rPr lang="en-US" sz="1800" dirty="0" err="1"/>
              <a:t>inférieur</a:t>
            </a:r>
            <a:r>
              <a:rPr lang="en-US" sz="1800" dirty="0"/>
              <a:t> à </a:t>
            </a:r>
            <a:r>
              <a:rPr lang="en-US" sz="1800" dirty="0" err="1"/>
              <a:t>celui</a:t>
            </a:r>
            <a:r>
              <a:rPr lang="en-US" sz="1800" dirty="0"/>
              <a:t> </a:t>
            </a:r>
            <a:r>
              <a:rPr lang="en-US" sz="1800" dirty="0" err="1"/>
              <a:t>d’une</a:t>
            </a:r>
            <a:r>
              <a:rPr lang="en-US" sz="1800" dirty="0"/>
              <a:t> </a:t>
            </a:r>
            <a:r>
              <a:rPr lang="en-US" sz="1800" dirty="0" err="1"/>
              <a:t>passerelle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acier</a:t>
            </a:r>
            <a:r>
              <a:rPr lang="en-US" sz="1800" dirty="0"/>
              <a:t> au </a:t>
            </a:r>
            <a:r>
              <a:rPr lang="en-US" sz="1800" dirty="0" err="1"/>
              <a:t>carbone</a:t>
            </a:r>
            <a:r>
              <a:rPr lang="en-US" sz="18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L’état</a:t>
            </a:r>
            <a:r>
              <a:rPr lang="en-US" sz="1800" dirty="0"/>
              <a:t> de surface de </a:t>
            </a:r>
            <a:r>
              <a:rPr lang="en-US" sz="1800" dirty="0" err="1"/>
              <a:t>l’inox</a:t>
            </a:r>
            <a:r>
              <a:rPr lang="en-US" sz="1800" dirty="0"/>
              <a:t> </a:t>
            </a:r>
            <a:r>
              <a:rPr lang="en-US" sz="1800" dirty="0" err="1"/>
              <a:t>ajoute</a:t>
            </a:r>
            <a:r>
              <a:rPr lang="en-US" sz="1800" dirty="0"/>
              <a:t> à </a:t>
            </a:r>
            <a:r>
              <a:rPr lang="en-US" sz="1800" dirty="0" err="1"/>
              <a:t>l’esthétique</a:t>
            </a:r>
            <a:r>
              <a:rPr lang="en-US" sz="1800" dirty="0"/>
              <a:t> </a:t>
            </a:r>
            <a:r>
              <a:rPr lang="en-US" sz="1800" dirty="0" err="1"/>
              <a:t>exceptionnelle</a:t>
            </a:r>
            <a:r>
              <a:rPr lang="en-US" sz="1800" dirty="0"/>
              <a:t> de </a:t>
            </a:r>
            <a:r>
              <a:rPr lang="en-US" sz="1800" dirty="0" err="1"/>
              <a:t>cette</a:t>
            </a:r>
            <a:r>
              <a:rPr lang="en-US" sz="1800" dirty="0"/>
              <a:t> </a:t>
            </a:r>
            <a:r>
              <a:rPr lang="en-US" sz="1800" dirty="0" err="1"/>
              <a:t>passerelle</a:t>
            </a:r>
            <a:r>
              <a:rPr lang="en-US" sz="1800" dirty="0"/>
              <a:t>,  et tout </a:t>
            </a:r>
            <a:r>
              <a:rPr lang="en-US" sz="1800" dirty="0" err="1"/>
              <a:t>particulièrement</a:t>
            </a:r>
            <a:r>
              <a:rPr lang="en-US" sz="1800" dirty="0"/>
              <a:t> </a:t>
            </a:r>
            <a:r>
              <a:rPr lang="en-US" sz="1800" dirty="0" err="1"/>
              <a:t>lorsqu’elle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illuminée</a:t>
            </a:r>
            <a:r>
              <a:rPr lang="en-US" sz="1800" dirty="0"/>
              <a:t> la </a:t>
            </a:r>
            <a:r>
              <a:rPr lang="en-US" sz="1800" dirty="0" err="1"/>
              <a:t>nuit</a:t>
            </a:r>
            <a:r>
              <a:rPr lang="en-US" sz="180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64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3472309" cy="530225"/>
          </a:xfrm>
        </p:spPr>
        <p:txBody>
          <a:bodyPr>
            <a:normAutofit fontScale="90000"/>
          </a:bodyPr>
          <a:lstStyle/>
          <a:p>
            <a:r>
              <a:rPr lang="fr-FR" dirty="0"/>
              <a:t>Lyon,  France</a:t>
            </a:r>
            <a:endParaRPr lang="en-US" dirty="0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0B16D2A8-D954-409C-A8ED-A4B5BB547FAC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261491" y="1370285"/>
            <a:ext cx="3472309" cy="4074940"/>
          </a:xfrm>
        </p:spPr>
        <p:txBody>
          <a:bodyPr>
            <a:noAutofit/>
          </a:bodyPr>
          <a:lstStyle/>
          <a:p>
            <a:r>
              <a:rPr lang="en-US" sz="1800" dirty="0" err="1"/>
              <a:t>Cette</a:t>
            </a:r>
            <a:r>
              <a:rPr lang="en-US" sz="1800" dirty="0"/>
              <a:t> </a:t>
            </a:r>
            <a:r>
              <a:rPr lang="en-US" sz="1800" dirty="0" err="1"/>
              <a:t>passerelle</a:t>
            </a:r>
            <a:r>
              <a:rPr lang="en-US" sz="1800" dirty="0"/>
              <a:t> </a:t>
            </a:r>
            <a:r>
              <a:rPr lang="en-US" sz="1800" dirty="0" err="1"/>
              <a:t>piétons</a:t>
            </a:r>
            <a:r>
              <a:rPr lang="en-US" sz="1800" dirty="0"/>
              <a:t>  </a:t>
            </a:r>
            <a:r>
              <a:rPr lang="en-US" sz="1800" dirty="0" err="1"/>
              <a:t>ouvrante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située</a:t>
            </a:r>
            <a:r>
              <a:rPr lang="en-US" sz="1800" dirty="0"/>
              <a:t> </a:t>
            </a:r>
            <a:r>
              <a:rPr lang="en-US" sz="1800" dirty="0" err="1"/>
              <a:t>dans</a:t>
            </a:r>
            <a:r>
              <a:rPr lang="en-US" sz="1800" dirty="0"/>
              <a:t> un quartier qui </a:t>
            </a:r>
            <a:r>
              <a:rPr lang="en-US" sz="1800" dirty="0" err="1"/>
              <a:t>vient</a:t>
            </a:r>
            <a:r>
              <a:rPr lang="en-US" sz="1800" dirty="0"/>
              <a:t> d’être </a:t>
            </a:r>
            <a:r>
              <a:rPr lang="en-US" sz="1800" dirty="0" err="1"/>
              <a:t>rénové</a:t>
            </a:r>
            <a:r>
              <a:rPr lang="en-US" sz="1800" dirty="0"/>
              <a:t> et </a:t>
            </a:r>
            <a:r>
              <a:rPr lang="en-US" sz="1800" dirty="0" err="1"/>
              <a:t>proche</a:t>
            </a:r>
            <a:r>
              <a:rPr lang="en-US" sz="1800" dirty="0"/>
              <a:t> du nouveau </a:t>
            </a:r>
            <a:r>
              <a:rPr lang="en-US" sz="1800" dirty="0" err="1"/>
              <a:t>Musée</a:t>
            </a:r>
            <a:r>
              <a:rPr lang="en-US" sz="1800" dirty="0"/>
              <a:t> des Confluences. Elle </a:t>
            </a:r>
            <a:r>
              <a:rPr lang="en-US" sz="1800" dirty="0" err="1"/>
              <a:t>permet</a:t>
            </a:r>
            <a:r>
              <a:rPr lang="en-US" sz="1800" dirty="0"/>
              <a:t> le passage des </a:t>
            </a:r>
            <a:r>
              <a:rPr lang="en-US" sz="1800" dirty="0" err="1"/>
              <a:t>navires</a:t>
            </a:r>
            <a:r>
              <a:rPr lang="en-US" sz="1800" dirty="0"/>
              <a:t> qui </a:t>
            </a:r>
            <a:r>
              <a:rPr lang="en-US" sz="1800" dirty="0" err="1"/>
              <a:t>accostent</a:t>
            </a:r>
            <a:r>
              <a:rPr lang="en-US" sz="1800" dirty="0"/>
              <a:t> aux docks.  </a:t>
            </a:r>
            <a:r>
              <a:rPr lang="en-US" sz="1800" dirty="0" err="1"/>
              <a:t>Construite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inox</a:t>
            </a:r>
            <a:r>
              <a:rPr lang="en-US" sz="1800" dirty="0"/>
              <a:t> duplex, </a:t>
            </a:r>
            <a:r>
              <a:rPr lang="en-US" sz="1800" dirty="0" err="1"/>
              <a:t>ce</a:t>
            </a:r>
            <a:r>
              <a:rPr lang="en-US" sz="1800" dirty="0"/>
              <a:t> </a:t>
            </a:r>
            <a:r>
              <a:rPr lang="en-US" sz="1800" dirty="0" err="1"/>
              <a:t>pont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élégant</a:t>
            </a:r>
            <a:r>
              <a:rPr lang="en-US" sz="1800" dirty="0"/>
              <a:t>, </a:t>
            </a:r>
            <a:r>
              <a:rPr lang="en-US" sz="1800" dirty="0" err="1"/>
              <a:t>esthétique</a:t>
            </a:r>
            <a:r>
              <a:rPr lang="en-US" sz="1800" dirty="0"/>
              <a:t> et ne </a:t>
            </a:r>
            <a:r>
              <a:rPr lang="en-US" sz="1800" dirty="0" err="1"/>
              <a:t>nécessite</a:t>
            </a:r>
            <a:r>
              <a:rPr lang="en-US" sz="1800" dirty="0"/>
              <a:t> </a:t>
            </a:r>
            <a:r>
              <a:rPr lang="en-US" sz="1800" dirty="0" err="1"/>
              <a:t>aucun</a:t>
            </a:r>
            <a:r>
              <a:rPr lang="en-US" sz="1800" dirty="0"/>
              <a:t> </a:t>
            </a:r>
            <a:r>
              <a:rPr lang="en-US" sz="1800" dirty="0" err="1"/>
              <a:t>entretien</a:t>
            </a:r>
            <a:r>
              <a:rPr lang="en-US" sz="1800" dirty="0"/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10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188640"/>
            <a:ext cx="2949575" cy="1512168"/>
          </a:xfrm>
        </p:spPr>
        <p:txBody>
          <a:bodyPr/>
          <a:lstStyle/>
          <a:p>
            <a:r>
              <a:rPr lang="fr-FR" dirty="0" err="1"/>
              <a:t>Trumpf</a:t>
            </a:r>
            <a:r>
              <a:rPr lang="fr-FR" dirty="0"/>
              <a:t>, </a:t>
            </a:r>
            <a:r>
              <a:rPr lang="fr-FR" dirty="0" err="1"/>
              <a:t>Ditzingen</a:t>
            </a:r>
            <a:r>
              <a:rPr lang="fr-FR" dirty="0"/>
              <a:t>, Allemagne</a:t>
            </a:r>
            <a:endParaRPr lang="en-US" dirty="0"/>
          </a:p>
        </p:txBody>
      </p:sp>
      <p:pic>
        <p:nvPicPr>
          <p:cNvPr id="7" name="Image 5">
            <a:extLst>
              <a:ext uri="{FF2B5EF4-FFF2-40B4-BE49-F238E27FC236}">
                <a16:creationId xmlns:a16="http://schemas.microsoft.com/office/drawing/2014/main" id="{333B71ED-D08B-4E5B-A128-B1EB35FB0AB4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7788" y="1052736"/>
            <a:ext cx="4629150" cy="4808314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107504" y="2057400"/>
            <a:ext cx="3472309" cy="4611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Cette</a:t>
            </a:r>
            <a:r>
              <a:rPr lang="en-US" sz="1800" dirty="0"/>
              <a:t> </a:t>
            </a:r>
            <a:r>
              <a:rPr lang="en-US" sz="1800" dirty="0" err="1"/>
              <a:t>passerelle</a:t>
            </a:r>
            <a:r>
              <a:rPr lang="en-US" sz="1800" dirty="0"/>
              <a:t> qui </a:t>
            </a:r>
            <a:r>
              <a:rPr lang="en-US" sz="1800" dirty="0" err="1"/>
              <a:t>enjambe</a:t>
            </a:r>
            <a:r>
              <a:rPr lang="en-US" sz="1800" dirty="0"/>
              <a:t> la </a:t>
            </a:r>
            <a:r>
              <a:rPr lang="en-US" sz="1800" dirty="0" err="1"/>
              <a:t>voie</a:t>
            </a:r>
            <a:r>
              <a:rPr lang="en-US" sz="1800" dirty="0"/>
              <a:t> de </a:t>
            </a:r>
            <a:r>
              <a:rPr lang="en-US" sz="1800" dirty="0" err="1"/>
              <a:t>grande</a:t>
            </a:r>
            <a:r>
              <a:rPr lang="en-US" sz="1800" dirty="0"/>
              <a:t> circulation </a:t>
            </a:r>
            <a:r>
              <a:rPr lang="en-US" sz="1800" dirty="0" err="1"/>
              <a:t>Gerlinger</a:t>
            </a:r>
            <a:r>
              <a:rPr lang="en-US" sz="1800" dirty="0"/>
              <a:t> </a:t>
            </a:r>
            <a:r>
              <a:rPr lang="en-US" sz="1800" dirty="0" err="1"/>
              <a:t>Strasse</a:t>
            </a:r>
            <a:r>
              <a:rPr lang="en-US" sz="1800" dirty="0"/>
              <a:t> </a:t>
            </a:r>
            <a:r>
              <a:rPr lang="en-US" sz="1800" dirty="0" err="1"/>
              <a:t>connecte</a:t>
            </a:r>
            <a:r>
              <a:rPr lang="en-US" sz="1800" dirty="0"/>
              <a:t> </a:t>
            </a:r>
            <a:r>
              <a:rPr lang="en-US" sz="1800" dirty="0" err="1"/>
              <a:t>deux</a:t>
            </a:r>
            <a:r>
              <a:rPr lang="en-US" sz="1800" dirty="0"/>
              <a:t> sites de la </a:t>
            </a:r>
            <a:r>
              <a:rPr lang="en-US" sz="1800" dirty="0" err="1"/>
              <a:t>société</a:t>
            </a:r>
            <a:r>
              <a:rPr lang="en-US" sz="1800" dirty="0"/>
              <a:t> TRUMPF à </a:t>
            </a:r>
            <a:r>
              <a:rPr lang="en-US" sz="1800" dirty="0" err="1"/>
              <a:t>Ditzingen</a:t>
            </a:r>
            <a:r>
              <a:rPr lang="en-US" sz="1800" dirty="0"/>
              <a:t>, </a:t>
            </a:r>
            <a:r>
              <a:rPr lang="en-US" sz="1800" dirty="0" err="1"/>
              <a:t>Allemagne</a:t>
            </a:r>
            <a:r>
              <a:rPr lang="en-US" sz="180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Elle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faite</a:t>
            </a:r>
            <a:r>
              <a:rPr lang="en-US" sz="1800" dirty="0"/>
              <a:t> de </a:t>
            </a:r>
            <a:r>
              <a:rPr lang="en-US" sz="1800" dirty="0" err="1"/>
              <a:t>tôle</a:t>
            </a:r>
            <a:r>
              <a:rPr lang="en-US" sz="1800" dirty="0"/>
              <a:t> mince,  à haute résistance </a:t>
            </a:r>
            <a:r>
              <a:rPr lang="en-US" sz="1800" dirty="0" err="1"/>
              <a:t>mécanique</a:t>
            </a:r>
            <a:r>
              <a:rPr lang="en-US" sz="1800" dirty="0"/>
              <a:t> et à la corrosion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acier</a:t>
            </a:r>
            <a:r>
              <a:rPr lang="en-US" sz="1800" dirty="0"/>
              <a:t> </a:t>
            </a:r>
            <a:r>
              <a:rPr lang="en-US" sz="1800" dirty="0" err="1"/>
              <a:t>inox</a:t>
            </a:r>
            <a:r>
              <a:rPr lang="en-US" sz="1800" dirty="0"/>
              <a:t> duplex (EN1.4462) </a:t>
            </a:r>
            <a:r>
              <a:rPr lang="en-US" sz="1800" dirty="0" err="1"/>
              <a:t>découpé</a:t>
            </a:r>
            <a:r>
              <a:rPr lang="en-US" sz="1800" dirty="0"/>
              <a:t> avec la </a:t>
            </a:r>
            <a:r>
              <a:rPr lang="en-US" sz="1800" dirty="0" err="1"/>
              <a:t>la</a:t>
            </a:r>
            <a:r>
              <a:rPr lang="en-US" sz="1800" dirty="0"/>
              <a:t> </a:t>
            </a:r>
            <a:r>
              <a:rPr lang="en-US" sz="1800" dirty="0" err="1"/>
              <a:t>technologie</a:t>
            </a:r>
            <a:r>
              <a:rPr lang="en-US" sz="1800" dirty="0"/>
              <a:t> laser de TRUMPF.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La </a:t>
            </a:r>
            <a:r>
              <a:rPr lang="en-US" sz="1800" dirty="0" err="1"/>
              <a:t>forme</a:t>
            </a:r>
            <a:r>
              <a:rPr lang="en-US" sz="1800" dirty="0"/>
              <a:t> </a:t>
            </a:r>
            <a:r>
              <a:rPr lang="en-US" sz="1800" dirty="0" err="1"/>
              <a:t>très</a:t>
            </a:r>
            <a:r>
              <a:rPr lang="en-US" sz="1800" dirty="0"/>
              <a:t> </a:t>
            </a:r>
            <a:r>
              <a:rPr lang="en-US" sz="1800" dirty="0" err="1"/>
              <a:t>originale</a:t>
            </a:r>
            <a:r>
              <a:rPr lang="en-US" sz="1800" dirty="0"/>
              <a:t> de </a:t>
            </a:r>
            <a:r>
              <a:rPr lang="en-US" sz="1800" dirty="0" err="1"/>
              <a:t>cette</a:t>
            </a:r>
            <a:r>
              <a:rPr lang="en-US" sz="1800" dirty="0"/>
              <a:t> </a:t>
            </a:r>
            <a:r>
              <a:rPr lang="en-US" sz="1800" dirty="0" err="1"/>
              <a:t>passerelle</a:t>
            </a:r>
            <a:r>
              <a:rPr lang="en-US" sz="1800" dirty="0"/>
              <a:t> 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remarquable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L’’</a:t>
            </a:r>
            <a:r>
              <a:rPr lang="en-US" sz="1800" dirty="0" err="1"/>
              <a:t>inox</a:t>
            </a:r>
            <a:r>
              <a:rPr lang="en-US" sz="1800" dirty="0"/>
              <a:t> duplex </a:t>
            </a:r>
            <a:r>
              <a:rPr lang="en-US" sz="1800" dirty="0" err="1"/>
              <a:t>n’est</a:t>
            </a:r>
            <a:r>
              <a:rPr lang="en-US" sz="1800" dirty="0"/>
              <a:t> pas </a:t>
            </a:r>
            <a:r>
              <a:rPr lang="en-US" sz="1800" dirty="0" err="1"/>
              <a:t>réservé</a:t>
            </a:r>
            <a:r>
              <a:rPr lang="en-US" sz="1800" dirty="0"/>
              <a:t> à des </a:t>
            </a:r>
            <a:r>
              <a:rPr lang="en-US" sz="1800" dirty="0" err="1"/>
              <a:t>réalisations</a:t>
            </a:r>
            <a:r>
              <a:rPr lang="en-US" sz="1800" dirty="0"/>
              <a:t> de prestige.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20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2"/>
            <a:ext cx="2949575" cy="1600200"/>
          </a:xfrm>
        </p:spPr>
        <p:txBody>
          <a:bodyPr/>
          <a:lstStyle/>
          <a:p>
            <a:r>
              <a:rPr lang="fr-FR" dirty="0"/>
              <a:t>San Diego Harbor, California</a:t>
            </a:r>
            <a:endParaRPr lang="en-US" dirty="0"/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848E8C04-7923-478D-A015-1185C80C7E75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251520" y="1665855"/>
            <a:ext cx="3472309" cy="43959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/>
              <a:t>Cette</a:t>
            </a:r>
            <a:r>
              <a:rPr lang="en-US" sz="2000" dirty="0"/>
              <a:t> structure de 168m de long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magnifique</a:t>
            </a:r>
            <a:r>
              <a:rPr lang="en-US" sz="2000" dirty="0"/>
              <a:t>.  Le </a:t>
            </a:r>
            <a:r>
              <a:rPr lang="en-US" sz="2000" dirty="0" err="1"/>
              <a:t>tablier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courbe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suspendu</a:t>
            </a:r>
            <a:r>
              <a:rPr lang="en-US" sz="2000" dirty="0"/>
              <a:t> par des </a:t>
            </a:r>
            <a:r>
              <a:rPr lang="en-US" sz="2000" dirty="0" err="1"/>
              <a:t>haubans</a:t>
            </a:r>
            <a:r>
              <a:rPr lang="en-US" sz="2000" dirty="0"/>
              <a:t> à un </a:t>
            </a:r>
            <a:r>
              <a:rPr lang="en-US" sz="2000" dirty="0" err="1"/>
              <a:t>seul</a:t>
            </a:r>
            <a:r>
              <a:rPr lang="en-US" sz="2000" dirty="0"/>
              <a:t> </a:t>
            </a:r>
            <a:r>
              <a:rPr lang="en-US" sz="2000" dirty="0" err="1"/>
              <a:t>pylône</a:t>
            </a:r>
            <a:r>
              <a:rPr lang="en-US" sz="2000" dirty="0"/>
              <a:t> </a:t>
            </a:r>
            <a:r>
              <a:rPr lang="en-US" sz="2000" dirty="0" err="1"/>
              <a:t>incliné</a:t>
            </a:r>
            <a:r>
              <a:rPr lang="en-US" sz="2000" dirty="0"/>
              <a:t>, </a:t>
            </a:r>
            <a:r>
              <a:rPr lang="en-US" sz="2000" dirty="0" err="1"/>
              <a:t>une</a:t>
            </a:r>
            <a:r>
              <a:rPr lang="en-US" sz="2000" dirty="0"/>
              <a:t> conception à la </a:t>
            </a:r>
            <a:r>
              <a:rPr lang="en-US" sz="2000" dirty="0" err="1"/>
              <a:t>fois</a:t>
            </a:r>
            <a:r>
              <a:rPr lang="en-US" sz="2000" dirty="0"/>
              <a:t> </a:t>
            </a:r>
            <a:r>
              <a:rPr lang="en-US" sz="2000" dirty="0" err="1"/>
              <a:t>très</a:t>
            </a:r>
            <a:r>
              <a:rPr lang="en-US" sz="2000" dirty="0"/>
              <a:t> simple et </a:t>
            </a:r>
            <a:r>
              <a:rPr lang="en-US" sz="2000" dirty="0" err="1"/>
              <a:t>très</a:t>
            </a:r>
            <a:r>
              <a:rPr lang="en-US" sz="2000" dirty="0"/>
              <a:t> </a:t>
            </a:r>
            <a:r>
              <a:rPr lang="en-US" sz="2000" dirty="0" err="1"/>
              <a:t>élégante</a:t>
            </a:r>
            <a:r>
              <a:rPr lang="en-US" sz="2000" dirty="0"/>
              <a:t>. </a:t>
            </a:r>
            <a:r>
              <a:rPr lang="en-US" sz="2000" dirty="0" err="1"/>
              <a:t>L’inox</a:t>
            </a:r>
            <a:r>
              <a:rPr lang="en-US" sz="2000" dirty="0"/>
              <a:t> duplex S31803 et </a:t>
            </a:r>
            <a:r>
              <a:rPr lang="en-US" sz="2000" dirty="0" err="1"/>
              <a:t>l’inox</a:t>
            </a:r>
            <a:r>
              <a:rPr lang="en-US" sz="2000" dirty="0"/>
              <a:t> </a:t>
            </a:r>
            <a:r>
              <a:rPr lang="en-US" sz="2000" dirty="0" err="1"/>
              <a:t>austénitique</a:t>
            </a:r>
            <a:r>
              <a:rPr lang="en-US" sz="2000" dirty="0"/>
              <a:t> 317L </a:t>
            </a:r>
            <a:r>
              <a:rPr lang="en-US" sz="2000" dirty="0" err="1"/>
              <a:t>ont</a:t>
            </a:r>
            <a:r>
              <a:rPr lang="en-US" sz="2000" dirty="0"/>
              <a:t> </a:t>
            </a:r>
            <a:r>
              <a:rPr lang="en-US" sz="2000" dirty="0" err="1"/>
              <a:t>été</a:t>
            </a:r>
            <a:r>
              <a:rPr lang="en-US" sz="2000" dirty="0"/>
              <a:t> </a:t>
            </a:r>
            <a:r>
              <a:rPr lang="en-US" sz="2000" dirty="0" err="1"/>
              <a:t>utilisés</a:t>
            </a:r>
            <a:r>
              <a:rPr lang="en-US" sz="2000" dirty="0"/>
              <a:t> pour les  </a:t>
            </a:r>
            <a:r>
              <a:rPr lang="en-US" sz="2000" dirty="0" err="1"/>
              <a:t>pièces</a:t>
            </a:r>
            <a:r>
              <a:rPr lang="en-US" sz="2000" dirty="0"/>
              <a:t> de structure, les </a:t>
            </a:r>
            <a:r>
              <a:rPr lang="en-US" sz="2000" dirty="0" err="1"/>
              <a:t>garde</a:t>
            </a:r>
            <a:r>
              <a:rPr lang="en-US" sz="2000" dirty="0"/>
              <a:t>-corps, les cables et les </a:t>
            </a:r>
            <a:r>
              <a:rPr lang="en-US" sz="2000" dirty="0" err="1"/>
              <a:t>connecteurs</a:t>
            </a:r>
            <a:r>
              <a:rPr lang="en-US" sz="200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/>
              <a:t>Cette</a:t>
            </a:r>
            <a:r>
              <a:rPr lang="en-US" sz="2000" dirty="0"/>
              <a:t> </a:t>
            </a:r>
            <a:r>
              <a:rPr lang="en-US" sz="2000" dirty="0" err="1"/>
              <a:t>passerelle</a:t>
            </a:r>
            <a:r>
              <a:rPr lang="en-US" sz="2000" dirty="0"/>
              <a:t>, </a:t>
            </a:r>
            <a:r>
              <a:rPr lang="en-US" sz="2000" dirty="0" err="1"/>
              <a:t>située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un </a:t>
            </a:r>
            <a:r>
              <a:rPr lang="en-US" sz="2000" dirty="0" err="1"/>
              <a:t>environnement</a:t>
            </a:r>
            <a:r>
              <a:rPr lang="en-US" sz="2000" dirty="0"/>
              <a:t> maritime,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prévue</a:t>
            </a:r>
            <a:r>
              <a:rPr lang="en-US" sz="2000" dirty="0"/>
              <a:t> pour </a:t>
            </a:r>
            <a:r>
              <a:rPr lang="en-US" sz="2000" dirty="0" err="1"/>
              <a:t>durer</a:t>
            </a:r>
            <a:r>
              <a:rPr lang="en-US" sz="2000" dirty="0"/>
              <a:t> plus de 100 ans.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8" name="ZoneTexte 7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31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3309" y="260648"/>
            <a:ext cx="2949575" cy="1171600"/>
          </a:xfrm>
        </p:spPr>
        <p:txBody>
          <a:bodyPr/>
          <a:lstStyle/>
          <a:p>
            <a:r>
              <a:rPr lang="fr-FR" dirty="0" err="1"/>
              <a:t>Progreso</a:t>
            </a:r>
            <a:r>
              <a:rPr lang="fr-FR" dirty="0"/>
              <a:t> Pier, Mexique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092EA71-75FF-4C9A-B71F-2272FC94181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5896" y="1223385"/>
            <a:ext cx="5200296" cy="3933807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86181" y="1432248"/>
            <a:ext cx="3549715" cy="35089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800" dirty="0"/>
              <a:t>A gauche, ce qui reste d’une jetée construite en 1970. L’environnement maritime a corrodé les armatures en acier au carbone et la structure d’est effondrée.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800" dirty="0"/>
              <a:t>A droite, la jetée adjacente construite entre 1937 et 1941 avec des armatures en inox AISI304 (EN 1.4301). Elle n’a eu besoin d’aucun entretien et reste en parfait état.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19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0260"/>
            <a:ext cx="7886700" cy="1325563"/>
          </a:xfrm>
        </p:spPr>
        <p:txBody>
          <a:bodyPr>
            <a:normAutofit/>
          </a:bodyPr>
          <a:lstStyle/>
          <a:p>
            <a:r>
              <a:rPr lang="fr-FR" sz="3200" dirty="0"/>
              <a:t>Références sur l’état des ponts existants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hlinkClick r:id="rId3"/>
              </a:rPr>
              <a:t>https://www.theguardian.com/world/2018/aug/16/bridges-across-europe-are-in-a-dangerous-state-warn-experts</a:t>
            </a:r>
            <a:r>
              <a:rPr lang="en-US" dirty="0"/>
              <a:t>   </a:t>
            </a:r>
            <a:endParaRPr lang="fr-FR" dirty="0">
              <a:hlinkClick r:id="rId4"/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dirty="0">
                <a:hlinkClick r:id="rId4"/>
              </a:rPr>
              <a:t>https://ec.europa.eu/jrc/en/news/keeping-european-bridges-safe</a:t>
            </a:r>
            <a:r>
              <a:rPr lang="fr-FR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hlinkClick r:id="rId5"/>
              </a:rPr>
              <a:t>https://www.thelocal.de/20180815/bridge-collapse-cannot-be-ruled-out-in-germany-says-expert</a:t>
            </a:r>
            <a:r>
              <a:rPr lang="en-US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hlinkClick r:id="rId6"/>
              </a:rPr>
              <a:t>https://www.bast.de/BASt_2017/DE/Ingenieurbau/Statistik/statistik-node.html</a:t>
            </a:r>
            <a:r>
              <a:rPr lang="en-US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hlinkClick r:id="rId7"/>
              </a:rPr>
              <a:t>https://www.lemonde.fr/securite-routiere/article/2018/08/15/un-pont-sur-trois-a-besoin-de-reparations-sur-les-routes-nationales-francaises-selon-un-rapport_5342799_1655513.html</a:t>
            </a:r>
            <a:r>
              <a:rPr lang="en-US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hlinkClick r:id="rId8"/>
              </a:rPr>
              <a:t>https://edition.cnn.com/2019/04/02/us/deficient-bridge-report-2019-trnd/index.html</a:t>
            </a:r>
            <a:r>
              <a:rPr lang="en-US" dirty="0"/>
              <a:t> 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hlinkClick r:id="rId9"/>
              </a:rPr>
              <a:t>https://artbabridgereport.org/</a:t>
            </a:r>
            <a:r>
              <a:rPr lang="en-US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hlinkClick r:id="rId10"/>
              </a:rPr>
              <a:t>https://www.infrastructurereportcard.org/cat-item/bridges/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29</a:t>
            </a:fld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1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noProof="0" dirty="0"/>
              <a:t>1. </a:t>
            </a:r>
            <a:r>
              <a:rPr lang="fr-FR" dirty="0"/>
              <a:t>Réseaux de distribution d’eau</a:t>
            </a:r>
            <a:endParaRPr lang="fr-FR" noProof="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861B4B8-4180-4F34-B0FF-7BF3B7BCBB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01836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5125"/>
            <a:ext cx="8490822" cy="1325563"/>
          </a:xfrm>
        </p:spPr>
        <p:txBody>
          <a:bodyPr>
            <a:normAutofit/>
          </a:bodyPr>
          <a:lstStyle/>
          <a:p>
            <a:r>
              <a:rPr lang="fr-FR" sz="3200" dirty="0"/>
              <a:t>Références de ponts utilisant l’acier inoxydable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IMOA web publication “Stainless steel in Vehicular, rail and pedestrian bridges” (March 2018)    </a:t>
            </a:r>
            <a:r>
              <a:rPr lang="en-US" sz="1600" dirty="0">
                <a:hlinkClick r:id="rId3"/>
              </a:rPr>
              <a:t>https://www.imoa.info/stainless-solutions/archive/37/Vehicular-rail-and-pedestrian-bridges.php</a:t>
            </a:r>
            <a:r>
              <a:rPr lang="en-US" sz="16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C </a:t>
            </a:r>
            <a:r>
              <a:rPr lang="en-US" sz="1600" dirty="0" err="1"/>
              <a:t>Houska</a:t>
            </a:r>
            <a:r>
              <a:rPr lang="en-US" sz="1600" dirty="0"/>
              <a:t> “More on duplex stainless steel and bridges “, The construction specifier, (May015) </a:t>
            </a:r>
            <a:r>
              <a:rPr lang="en-US" sz="1600" dirty="0">
                <a:hlinkClick r:id="rId4"/>
              </a:rPr>
              <a:t>https://www.constructionspecifier.com/duplex-bridges/</a:t>
            </a:r>
            <a:r>
              <a:rPr lang="en-US" sz="16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EU Publication report “Application of duplex stainless steel for welded bridge construction in an aggressive environment”, (march 2009), ISBN 978-92-79-09948-9  </a:t>
            </a:r>
            <a:r>
              <a:rPr lang="en-US" sz="1600" dirty="0">
                <a:hlinkClick r:id="rId5"/>
              </a:rPr>
              <a:t>https://publications.europa.eu/en/publication-detail/-/publication/ec2748d4-3269-43cd-9a34-3a0e1fba4e23/language-en/format-PDF/source-79161265</a:t>
            </a:r>
            <a:r>
              <a:rPr lang="en-US" sz="16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Euro Inox publication « Pedestrian bridges in stainless steel »  ISBN 2 87997 084 9    </a:t>
            </a:r>
            <a:r>
              <a:rPr lang="en-US" sz="1600" dirty="0">
                <a:hlinkClick r:id="rId6"/>
              </a:rPr>
              <a:t>https://www.bssa.org.uk/cms/File/Euro%20Inox%20Publications/Pedestrian%20Bridges.pdf</a:t>
            </a:r>
            <a:r>
              <a:rPr lang="en-US" sz="16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N. </a:t>
            </a:r>
            <a:r>
              <a:rPr lang="en-US" sz="1600" dirty="0" err="1"/>
              <a:t>Baddoo</a:t>
            </a:r>
            <a:r>
              <a:rPr lang="en-US" sz="1600" dirty="0"/>
              <a:t> and A. </a:t>
            </a:r>
            <a:r>
              <a:rPr lang="en-US" sz="1600" dirty="0" err="1"/>
              <a:t>Kosmač</a:t>
            </a:r>
            <a:r>
              <a:rPr lang="en-US" sz="1600" dirty="0"/>
              <a:t>  “Sustainable Duplex </a:t>
            </a:r>
            <a:r>
              <a:rPr lang="en-US" sz="1600" dirty="0" err="1"/>
              <a:t>Sainless</a:t>
            </a:r>
            <a:r>
              <a:rPr lang="en-US" sz="1600" dirty="0"/>
              <a:t> Steel bridges”   Euro Inox publication   </a:t>
            </a:r>
            <a:r>
              <a:rPr lang="en-US" sz="1600" dirty="0">
                <a:hlinkClick r:id="rId7"/>
              </a:rPr>
              <a:t>www.worldstainless.org/Files/issf/non-image-files/PDF/Sustainable_Duplex_Stainless_Steel_Bridges.pdf</a:t>
            </a:r>
            <a:r>
              <a:rPr lang="en-US" sz="16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“San Diego’s new harbor bridge sails onto the skyline”  </a:t>
            </a:r>
            <a:r>
              <a:rPr lang="en-US" sz="1600" dirty="0" err="1"/>
              <a:t>MolyReview</a:t>
            </a:r>
            <a:r>
              <a:rPr lang="en-US" sz="1600" dirty="0"/>
              <a:t>, (June2012)  </a:t>
            </a:r>
            <a:r>
              <a:rPr lang="en-US" sz="1600" dirty="0">
                <a:hlinkClick r:id="rId8"/>
              </a:rPr>
              <a:t>https://www.imoa.info/molybdenum-uses/molybdenum-grade-stainless-steels/architecture/pedestrian-bridges.php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30</a:t>
            </a:fld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28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7"/>
            </a:pPr>
            <a:r>
              <a:rPr lang="en-US" sz="1600" dirty="0"/>
              <a:t>K F. Hansen, L. </a:t>
            </a:r>
            <a:r>
              <a:rPr lang="en-US" sz="1600" dirty="0" err="1"/>
              <a:t>Lauge</a:t>
            </a:r>
            <a:r>
              <a:rPr lang="en-US" sz="1600" dirty="0"/>
              <a:t> and S. Kite: “</a:t>
            </a:r>
            <a:r>
              <a:rPr lang="en-US" sz="1600" dirty="0" err="1"/>
              <a:t>Stonecuttes</a:t>
            </a:r>
            <a:r>
              <a:rPr lang="en-US" sz="1600" dirty="0"/>
              <a:t> bridge –Detailed design” (January 2004) DOI: 10.2749/222137804796291719  </a:t>
            </a:r>
            <a:r>
              <a:rPr lang="en-US" sz="1600" dirty="0">
                <a:hlinkClick r:id="rId2"/>
              </a:rPr>
              <a:t>https://www.researchgate.net/publication/233611421_Stonecutters_Bridge_-_Detailed_Design/link/59ce24d3aca272b0ec1a4b34/download</a:t>
            </a:r>
            <a:r>
              <a:rPr lang="en-US" sz="1600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7"/>
            </a:pPr>
            <a:r>
              <a:rPr lang="en-US" sz="1600" dirty="0"/>
              <a:t>Steel Construction Institute publication : “Stonecutters bridge Towers”(2010) </a:t>
            </a:r>
            <a:r>
              <a:rPr lang="en-US" sz="1600" dirty="0">
                <a:hlinkClick r:id="rId3"/>
              </a:rPr>
              <a:t>www.worldstainless.org/Files/issf/non-image-files/PDF/Stonecutters_Bridge_Case_Study-2.pdf</a:t>
            </a:r>
            <a:r>
              <a:rPr lang="en-US" sz="1600" dirty="0"/>
              <a:t> 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7"/>
            </a:pPr>
            <a:r>
              <a:rPr lang="en-US" sz="1600" dirty="0"/>
              <a:t> </a:t>
            </a:r>
            <a:r>
              <a:rPr lang="en-US" sz="1600" dirty="0">
                <a:hlinkClick r:id="rId4"/>
              </a:rPr>
              <a:t>G.</a:t>
            </a:r>
            <a:r>
              <a:rPr lang="en-US" sz="1600" dirty="0"/>
              <a:t> </a:t>
            </a:r>
            <a:r>
              <a:rPr lang="en-US" sz="1600" dirty="0" err="1"/>
              <a:t>Gedge</a:t>
            </a:r>
            <a:r>
              <a:rPr lang="en-US" sz="1600" dirty="0"/>
              <a:t>: “Use of duplex stainless steel plate for durable bridge construction” (January 2007) DOI: 10.2749/222137807796119771  </a:t>
            </a:r>
            <a:r>
              <a:rPr lang="en-US" sz="1600" dirty="0">
                <a:hlinkClick r:id="rId5"/>
              </a:rPr>
              <a:t>https://www.researchgate.net/publication/233632633_Use_of_Duplex_Stainless_Steel_Plate_for_Durable_Bridge_Construction</a:t>
            </a:r>
            <a:r>
              <a:rPr lang="en-US" sz="1600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7"/>
            </a:pPr>
            <a:r>
              <a:rPr lang="en-US" sz="1600" dirty="0"/>
              <a:t>Champlain bridge, Montreal Nickel Institute magazine, Vol. 34, N°2, (2019) </a:t>
            </a:r>
            <a:r>
              <a:rPr lang="en-US" sz="1600" dirty="0">
                <a:hlinkClick r:id="rId6"/>
              </a:rPr>
              <a:t>https://www.nickelinstitute.org/nickel-magazine/nickel-magazine-vol34-no2-2019/?lang=English&amp;p=6</a:t>
            </a:r>
            <a:endParaRPr lang="en-US" sz="1600" dirty="0"/>
          </a:p>
          <a:p>
            <a:pPr marL="514350" indent="-514350">
              <a:buClr>
                <a:srgbClr val="C00000"/>
              </a:buClr>
              <a:buFont typeface="+mj-lt"/>
              <a:buAutoNum type="arabicPeriod" startAt="7"/>
            </a:pPr>
            <a:r>
              <a:rPr lang="en-US" sz="1600" dirty="0"/>
              <a:t>Champlain bridge, Montreal  Stainless Steel World online, 05 January 2016 </a:t>
            </a:r>
            <a:r>
              <a:rPr lang="en-US" sz="1600" dirty="0">
                <a:hlinkClick r:id="rId7"/>
              </a:rPr>
              <a:t>http://www.stainless-steel-world.net/news/58262/nas-to-supply-stainless-steel-bar.html</a:t>
            </a:r>
            <a:r>
              <a:rPr lang="en-US" sz="1600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7"/>
            </a:pPr>
            <a:r>
              <a:rPr lang="en-US" sz="1600" dirty="0"/>
              <a:t>Hong-Kong Macau bridge ISSF Publication: “Stainless steel in Infrastructure” </a:t>
            </a:r>
            <a:r>
              <a:rPr lang="en-US" sz="1600" dirty="0">
                <a:hlinkClick r:id="rId8"/>
              </a:rPr>
              <a:t>http://www.worldstainless.org/Files/issf/non-image-files/PDF/ISSF_Stainless_Steel_in_Infrastructure_English.pdf</a:t>
            </a:r>
            <a:r>
              <a:rPr lang="en-US" sz="1600" dirty="0"/>
              <a:t>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31</a:t>
            </a:fld>
            <a:endParaRPr lang="fr-B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4577CB-201E-40DD-852B-C94C2EF5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65125"/>
            <a:ext cx="8706846" cy="1325563"/>
          </a:xfrm>
        </p:spPr>
        <p:txBody>
          <a:bodyPr>
            <a:normAutofit/>
          </a:bodyPr>
          <a:lstStyle/>
          <a:p>
            <a:r>
              <a:rPr lang="fr-FR" sz="3200" dirty="0"/>
              <a:t>Références de ponts utilisant l’acier inoxydable</a:t>
            </a:r>
          </a:p>
        </p:txBody>
      </p:sp>
      <p:sp>
        <p:nvSpPr>
          <p:cNvPr id="7" name="ZoneTexte 6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13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13"/>
            </a:pPr>
            <a:r>
              <a:rPr lang="en-US" dirty="0"/>
              <a:t>Hong-Kong Macau bridge </a:t>
            </a:r>
            <a:r>
              <a:rPr lang="en-US" dirty="0">
                <a:hlinkClick r:id="rId3"/>
              </a:rPr>
              <a:t>https://en.wikipedia.org/wiki/Hong_Kong%E2%80%93Zhuhai%E2%80%93Macau_Bridge</a:t>
            </a:r>
            <a:r>
              <a:rPr lang="en-US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3"/>
            </a:pPr>
            <a:r>
              <a:rPr lang="en-US" dirty="0"/>
              <a:t>IMOA publication “</a:t>
            </a:r>
            <a:r>
              <a:rPr lang="en-US" dirty="0">
                <a:hlinkClick r:id="rId4" action="ppaction://hlinkfile"/>
              </a:rPr>
              <a:t>Innovative bridge at Ft Worth</a:t>
            </a:r>
            <a:r>
              <a:rPr lang="en-US" dirty="0"/>
              <a:t>, Texas”  Moly-Review 1/2018  </a:t>
            </a:r>
            <a:r>
              <a:rPr lang="en-US" dirty="0">
                <a:hlinkClick r:id="rId5"/>
              </a:rPr>
              <a:t>https://www.imoa.info/molybdenum-media-centre/downloads/</a:t>
            </a:r>
            <a:endParaRPr lang="en-US" dirty="0"/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3"/>
            </a:pPr>
            <a:r>
              <a:rPr lang="en-US" dirty="0"/>
              <a:t>Steel Construction Institute publication: “</a:t>
            </a:r>
            <a:r>
              <a:rPr lang="en-US" dirty="0" err="1"/>
              <a:t>Cala</a:t>
            </a:r>
            <a:r>
              <a:rPr lang="en-US" dirty="0"/>
              <a:t> </a:t>
            </a:r>
            <a:r>
              <a:rPr lang="en-US" dirty="0" err="1"/>
              <a:t>Galdana</a:t>
            </a:r>
            <a:r>
              <a:rPr lang="en-US" dirty="0"/>
              <a:t> Bridge” (2010) </a:t>
            </a:r>
            <a:r>
              <a:rPr lang="en-US" dirty="0">
                <a:hlinkClick r:id="rId6"/>
              </a:rPr>
              <a:t>http://www.worldstainless.org/architecture_building_and_construction_applications/structural_applications</a:t>
            </a:r>
            <a:r>
              <a:rPr lang="en-US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3"/>
            </a:pPr>
            <a:r>
              <a:rPr lang="en-US" dirty="0"/>
              <a:t>Railways Bridges in India </a:t>
            </a:r>
            <a:r>
              <a:rPr lang="en-US" dirty="0">
                <a:hlinkClick r:id="rId7"/>
              </a:rPr>
              <a:t>https://www.apnnews.com/pamban-to-become-indias-first-railway-bridge-to-use-stainless-steel-structurals/</a:t>
            </a:r>
            <a:endParaRPr lang="en-US" dirty="0"/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3"/>
            </a:pPr>
            <a:r>
              <a:rPr lang="en-US" dirty="0"/>
              <a:t>Steel Construction Institute publication: “Helix Pedestrian Bridge” (2011) </a:t>
            </a:r>
            <a:r>
              <a:rPr lang="en-US" dirty="0">
                <a:hlinkClick r:id="rId8"/>
              </a:rPr>
              <a:t>http://worldstainless.org/architecture_building_and_construction_applications/structural_applications</a:t>
            </a:r>
            <a:r>
              <a:rPr lang="en-US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3"/>
            </a:pPr>
            <a:r>
              <a:rPr lang="en-US" dirty="0"/>
              <a:t>ISSF Publication: Bascule pedestrian bridge in “Stainless steel as an architectural material” </a:t>
            </a:r>
            <a:r>
              <a:rPr lang="en-US" dirty="0">
                <a:hlinkClick r:id="rId9"/>
              </a:rPr>
              <a:t>http://www.worldstainless.org/Files/issf/non-image-files/PDF/ISSF_Stainless_Steel_as_an_Architectural_Material.pdf</a:t>
            </a:r>
            <a:endParaRPr lang="en-US" dirty="0"/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3"/>
            </a:pPr>
            <a:r>
              <a:rPr lang="en-US" dirty="0" err="1"/>
              <a:t>Trumpf</a:t>
            </a:r>
            <a:r>
              <a:rPr lang="en-US" dirty="0"/>
              <a:t> bridge   </a:t>
            </a:r>
            <a:r>
              <a:rPr lang="en-US" dirty="0">
                <a:hlinkClick r:id="rId10"/>
              </a:rPr>
              <a:t>https://www.outokumpu.com/en/choose-stainless/2018/case-pedestrian-bridge-at-trumpf-headquarters</a:t>
            </a:r>
            <a:r>
              <a:rPr lang="en-US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3"/>
            </a:pPr>
            <a:r>
              <a:rPr lang="en-US" dirty="0"/>
              <a:t>IMOA Publication “San Diego’s new harbor bridge sails onto the skyline”  </a:t>
            </a:r>
            <a:r>
              <a:rPr lang="en-US" dirty="0" err="1"/>
              <a:t>MolyReview</a:t>
            </a:r>
            <a:r>
              <a:rPr lang="en-US" dirty="0"/>
              <a:t>, (June2012)  </a:t>
            </a:r>
            <a:r>
              <a:rPr lang="en-US" dirty="0">
                <a:hlinkClick r:id="rId11"/>
              </a:rPr>
              <a:t>https://www.imoa.info/molybdenum-uses/molybdenum-grade-stainless-steels/architecture/pedestrian-bridges.php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32</a:t>
            </a:fld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4577CB-201E-40DD-852B-C94C2EF59D7D}"/>
              </a:ext>
            </a:extLst>
          </p:cNvPr>
          <p:cNvSpPr txBox="1">
            <a:spLocks/>
          </p:cNvSpPr>
          <p:nvPr/>
        </p:nvSpPr>
        <p:spPr>
          <a:xfrm>
            <a:off x="179512" y="365125"/>
            <a:ext cx="87068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/>
              <a:t>Références de ponts utilisant l’acier inoxydable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33112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3. </a:t>
            </a:r>
            <a:r>
              <a:rPr lang="nl-BE" dirty="0" err="1"/>
              <a:t>Infrastructures</a:t>
            </a:r>
            <a:r>
              <a:rPr lang="nl-BE" dirty="0"/>
              <a:t> </a:t>
            </a:r>
            <a:r>
              <a:rPr lang="nl-BE" dirty="0" err="1"/>
              <a:t>Côtières</a:t>
            </a:r>
            <a:endParaRPr lang="nl-BE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37%  de la population mondiale vit à moins de 100km d’une côte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33</a:t>
            </a:fld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67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Changement climatique et côtes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fr-FR" dirty="0"/>
              <a:t>Quelques unes des conséquences::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Le niveau des océans monte d’environ 3mm/an…sans retour!  Des terres sont déjà/vont être submergées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Des événements météo extrêmes deviennent plus fréquents (ouragans classe 5, super typhons…). Ils augmentent fortement les dommages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Des changements majeurs dans les écosystèmes, essentiellement des destructions, sont en cours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Les populations et les activités humaines sont menacées, induisant un énorme coût économique et humain.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52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Inondations (Sud Est de la France)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28" y="1825625"/>
            <a:ext cx="6536344" cy="4351338"/>
          </a:xfr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46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Erosion côtière (lieu non spécifié)</a:t>
            </a:r>
            <a:endParaRPr lang="en-US" dirty="0"/>
          </a:p>
        </p:txBody>
      </p:sp>
      <p:pic>
        <p:nvPicPr>
          <p:cNvPr id="10" name="Image 6">
            <a:extLst>
              <a:ext uri="{FF2B5EF4-FFF2-40B4-BE49-F238E27FC236}">
                <a16:creationId xmlns:a16="http://schemas.microsoft.com/office/drawing/2014/main" id="{B167A477-3436-4894-A78D-6E933B25F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9" y="1825625"/>
            <a:ext cx="7740801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68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Options d’adaptation côtière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Repli organisé </a:t>
            </a:r>
            <a:r>
              <a:rPr lang="en-US" dirty="0"/>
              <a:t>(</a:t>
            </a:r>
            <a:r>
              <a:rPr lang="en-US" dirty="0" err="1"/>
              <a:t>c.a.d</a:t>
            </a:r>
            <a:r>
              <a:rPr lang="en-US" dirty="0"/>
              <a:t>. structures mobiles, protections </a:t>
            </a:r>
            <a:r>
              <a:rPr lang="en-US" dirty="0" err="1"/>
              <a:t>arrière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les </a:t>
            </a:r>
            <a:r>
              <a:rPr lang="en-US" dirty="0" err="1"/>
              <a:t>inondations</a:t>
            </a:r>
            <a:r>
              <a:rPr lang="en-US" dirty="0"/>
              <a:t>,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d’alerte</a:t>
            </a:r>
            <a:r>
              <a:rPr lang="en-US" dirty="0"/>
              <a:t> </a:t>
            </a:r>
            <a:r>
              <a:rPr lang="en-US" dirty="0" err="1"/>
              <a:t>inondations</a:t>
            </a:r>
            <a:r>
              <a:rPr lang="en-US" dirty="0"/>
              <a:t>…)</a:t>
            </a:r>
            <a:endParaRPr lang="fr-FR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Adaptation</a:t>
            </a:r>
            <a:r>
              <a:rPr lang="en-US" dirty="0"/>
              <a:t>(</a:t>
            </a:r>
            <a:r>
              <a:rPr lang="en-US" dirty="0" err="1"/>
              <a:t>c.a.d</a:t>
            </a:r>
            <a:r>
              <a:rPr lang="en-US" dirty="0"/>
              <a:t>. </a:t>
            </a:r>
            <a:r>
              <a:rPr lang="en-US" dirty="0" err="1"/>
              <a:t>déplacement</a:t>
            </a:r>
            <a:r>
              <a:rPr lang="en-US" dirty="0"/>
              <a:t> des reservoirs,  du </a:t>
            </a:r>
            <a:r>
              <a:rPr lang="en-US" dirty="0" err="1"/>
              <a:t>traitement</a:t>
            </a:r>
            <a:r>
              <a:rPr lang="en-US" dirty="0"/>
              <a:t> de </a:t>
            </a:r>
            <a:r>
              <a:rPr lang="en-US" dirty="0" err="1"/>
              <a:t>l’eau</a:t>
            </a:r>
            <a:r>
              <a:rPr lang="en-US" dirty="0"/>
              <a:t>, </a:t>
            </a:r>
            <a:r>
              <a:rPr lang="en-US" dirty="0" err="1"/>
              <a:t>gestion</a:t>
            </a:r>
            <a:r>
              <a:rPr lang="en-US" dirty="0"/>
              <a:t> des dunes….)</a:t>
            </a:r>
            <a:endParaRPr lang="fr-FR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Protection </a:t>
            </a:r>
            <a:r>
              <a:rPr lang="en-US" dirty="0"/>
              <a:t>par technologies “</a:t>
            </a:r>
            <a:r>
              <a:rPr lang="en-US" dirty="0" err="1"/>
              <a:t>douces</a:t>
            </a:r>
            <a:r>
              <a:rPr lang="en-US" dirty="0"/>
              <a:t>” (type bancs de sable, mangroves, </a:t>
            </a:r>
            <a:r>
              <a:rPr lang="en-US" dirty="0" err="1"/>
              <a:t>récifs</a:t>
            </a:r>
            <a:r>
              <a:rPr lang="en-US" dirty="0"/>
              <a:t> </a:t>
            </a:r>
            <a:r>
              <a:rPr lang="en-US" dirty="0" err="1"/>
              <a:t>naturels</a:t>
            </a:r>
            <a:r>
              <a:rPr lang="en-US" dirty="0"/>
              <a:t>…) </a:t>
            </a:r>
            <a:r>
              <a:rPr lang="en-US" dirty="0" err="1"/>
              <a:t>ou</a:t>
            </a:r>
            <a:r>
              <a:rPr lang="en-US" dirty="0"/>
              <a:t> “</a:t>
            </a:r>
            <a:r>
              <a:rPr lang="en-US" dirty="0" err="1"/>
              <a:t>dures</a:t>
            </a:r>
            <a:r>
              <a:rPr lang="en-US" dirty="0"/>
              <a:t>” (</a:t>
            </a:r>
            <a:r>
              <a:rPr lang="en-US" dirty="0" err="1"/>
              <a:t>digues</a:t>
            </a:r>
            <a:r>
              <a:rPr lang="en-US" dirty="0"/>
              <a:t>, </a:t>
            </a:r>
            <a:r>
              <a:rPr lang="en-US" dirty="0" err="1"/>
              <a:t>épis</a:t>
            </a:r>
            <a:r>
              <a:rPr lang="en-US" dirty="0"/>
              <a:t>, </a:t>
            </a:r>
            <a:r>
              <a:rPr lang="en-US" dirty="0" err="1"/>
              <a:t>renforts</a:t>
            </a:r>
            <a:r>
              <a:rPr lang="en-US" dirty="0"/>
              <a:t>…)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630932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Source:  </a:t>
            </a:r>
            <a:r>
              <a:rPr lang="fr-FR" sz="1200" dirty="0">
                <a:hlinkClick r:id="rId2"/>
              </a:rPr>
              <a:t>www.unfccc.int/resource/docs/tp/tp0199.pdf</a:t>
            </a:r>
            <a:r>
              <a:rPr lang="fr-FR" sz="1200" dirty="0"/>
              <a:t> </a:t>
            </a:r>
          </a:p>
          <a:p>
            <a:r>
              <a:rPr lang="fr-FR" sz="1200" dirty="0">
                <a:hlinkClick r:id="rId3"/>
              </a:rPr>
              <a:t>https://www.unenvironment.org/explore-topics/oceans-seas/what-we-do/working-regional-seas/coastal-zone-management</a:t>
            </a:r>
            <a:r>
              <a:rPr lang="fr-FR" sz="1200" dirty="0"/>
              <a:t>  </a:t>
            </a:r>
            <a:endParaRPr lang="en-US" sz="1200" dirty="0"/>
          </a:p>
        </p:txBody>
      </p:sp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16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1988840"/>
            <a:ext cx="7173416" cy="1451496"/>
          </a:xfrm>
        </p:spPr>
        <p:txBody>
          <a:bodyPr>
            <a:normAutofit/>
          </a:bodyPr>
          <a:lstStyle/>
          <a:p>
            <a:r>
              <a:rPr lang="fr-FR" sz="4800" dirty="0"/>
              <a:t>Quelques ouvrages qui utilisent l’acier inoxydable</a:t>
            </a:r>
            <a:endParaRPr lang="en-US" sz="4800" dirty="0"/>
          </a:p>
        </p:txBody>
      </p:sp>
      <p:sp>
        <p:nvSpPr>
          <p:cNvPr id="4" name="ZoneTexte 3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45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9540" y="187325"/>
            <a:ext cx="3898403" cy="1109579"/>
          </a:xfrm>
        </p:spPr>
        <p:txBody>
          <a:bodyPr/>
          <a:lstStyle/>
          <a:p>
            <a:r>
              <a:rPr lang="fr-FR" dirty="0"/>
              <a:t>Mur de front de mer,</a:t>
            </a:r>
            <a:br>
              <a:rPr lang="fr-FR" dirty="0"/>
            </a:br>
            <a:r>
              <a:rPr lang="fr-FR" dirty="0"/>
              <a:t>Cromer, UK</a:t>
            </a:r>
            <a:endParaRPr lang="en-US" dirty="0"/>
          </a:p>
        </p:txBody>
      </p:sp>
      <p:pic>
        <p:nvPicPr>
          <p:cNvPr id="7" name="Image 2" descr="Résultat de recherche d'images pour &quot;cromer uk seawall&quot;">
            <a:extLst>
              <a:ext uri="{FF2B5EF4-FFF2-40B4-BE49-F238E27FC236}">
                <a16:creationId xmlns:a16="http://schemas.microsoft.com/office/drawing/2014/main" id="{82B2B5DB-1B20-41D0-BE2A-9181D73A1BE2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9094" y="980728"/>
            <a:ext cx="4629150" cy="4873625"/>
          </a:xfrm>
          <a:ln>
            <a:solidFill>
              <a:schemeClr val="tx1"/>
            </a:solidFill>
          </a:ln>
        </p:spPr>
      </p:pic>
      <p:sp>
        <p:nvSpPr>
          <p:cNvPr id="2" name="Espace réservé du contenu 1"/>
          <p:cNvSpPr>
            <a:spLocks noGrp="1"/>
          </p:cNvSpPr>
          <p:nvPr>
            <p:ph type="body" sz="half" idx="2"/>
          </p:nvPr>
        </p:nvSpPr>
        <p:spPr>
          <a:xfrm>
            <a:off x="169540" y="1296904"/>
            <a:ext cx="4042420" cy="5561096"/>
          </a:xfrm>
        </p:spPr>
        <p:txBody>
          <a:bodyPr>
            <a:noAutofit/>
          </a:bodyPr>
          <a:lstStyle/>
          <a:p>
            <a:r>
              <a:rPr lang="en-US" sz="2000" dirty="0"/>
              <a:t>Cromer, North Norfolk,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belle station </a:t>
            </a:r>
            <a:r>
              <a:rPr lang="en-US" sz="2000" dirty="0" err="1"/>
              <a:t>balnéaire</a:t>
            </a:r>
            <a:r>
              <a:rPr lang="en-US" sz="2000" dirty="0"/>
              <a:t> </a:t>
            </a:r>
            <a:r>
              <a:rPr lang="en-US" sz="2000" dirty="0" err="1"/>
              <a:t>datant</a:t>
            </a:r>
            <a:r>
              <a:rPr lang="en-US" sz="2000" dirty="0"/>
              <a:t> de </a:t>
            </a:r>
            <a:r>
              <a:rPr lang="en-US" sz="2000" dirty="0" err="1"/>
              <a:t>l’époque</a:t>
            </a:r>
            <a:r>
              <a:rPr lang="en-US" sz="2000" dirty="0"/>
              <a:t> </a:t>
            </a:r>
            <a:r>
              <a:rPr lang="en-US" sz="2000" dirty="0" err="1"/>
              <a:t>victorienne</a:t>
            </a:r>
            <a:r>
              <a:rPr lang="en-US" sz="2000" dirty="0"/>
              <a:t>. </a:t>
            </a:r>
          </a:p>
          <a:p>
            <a:r>
              <a:rPr lang="en-US" sz="2000" dirty="0"/>
              <a:t>Elle </a:t>
            </a:r>
            <a:r>
              <a:rPr lang="en-US" sz="2000" dirty="0" err="1"/>
              <a:t>est</a:t>
            </a:r>
            <a:r>
              <a:rPr lang="en-US" sz="2000" dirty="0"/>
              <a:t> protégée par un </a:t>
            </a:r>
            <a:r>
              <a:rPr lang="en-US" sz="2000" dirty="0" err="1"/>
              <a:t>mur</a:t>
            </a:r>
            <a:r>
              <a:rPr lang="en-US" sz="2000" dirty="0"/>
              <a:t> de </a:t>
            </a:r>
            <a:r>
              <a:rPr lang="en-US" sz="2000" dirty="0" err="1"/>
              <a:t>béton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front de </a:t>
            </a:r>
            <a:r>
              <a:rPr lang="en-US" sz="2000" dirty="0" err="1"/>
              <a:t>mer</a:t>
            </a:r>
            <a:r>
              <a:rPr lang="en-US" sz="2000" dirty="0"/>
              <a:t> et par des </a:t>
            </a:r>
            <a:r>
              <a:rPr lang="en-US" sz="2000" dirty="0" err="1"/>
              <a:t>épis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bois.. </a:t>
            </a:r>
          </a:p>
          <a:p>
            <a:r>
              <a:rPr lang="en-US" sz="2000" dirty="0"/>
              <a:t>A la suite </a:t>
            </a:r>
            <a:r>
              <a:rPr lang="en-US" sz="2000" dirty="0" err="1"/>
              <a:t>d’une</a:t>
            </a:r>
            <a:r>
              <a:rPr lang="en-US" sz="2000" dirty="0"/>
              <a:t> forte </a:t>
            </a:r>
            <a:r>
              <a:rPr lang="en-US" sz="2000" dirty="0" err="1"/>
              <a:t>tempête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2013, des reparations </a:t>
            </a:r>
            <a:r>
              <a:rPr lang="en-US" sz="2000" dirty="0" err="1"/>
              <a:t>importantes</a:t>
            </a:r>
            <a:r>
              <a:rPr lang="en-US" sz="2000" dirty="0"/>
              <a:t> et </a:t>
            </a:r>
            <a:r>
              <a:rPr lang="en-US" sz="2000" dirty="0" err="1"/>
              <a:t>coûteuses</a:t>
            </a:r>
            <a:r>
              <a:rPr lang="en-US" sz="2000" dirty="0"/>
              <a:t> </a:t>
            </a:r>
            <a:r>
              <a:rPr lang="en-US" sz="2000" dirty="0" err="1"/>
              <a:t>ont</a:t>
            </a:r>
            <a:r>
              <a:rPr lang="en-US" sz="2000" dirty="0"/>
              <a:t> </a:t>
            </a:r>
            <a:r>
              <a:rPr lang="en-US" sz="2000" dirty="0" err="1"/>
              <a:t>été</a:t>
            </a:r>
            <a:r>
              <a:rPr lang="en-US" sz="2000" dirty="0"/>
              <a:t> </a:t>
            </a:r>
            <a:r>
              <a:rPr lang="en-US" sz="2000" dirty="0" err="1"/>
              <a:t>entreprises</a:t>
            </a:r>
            <a:r>
              <a:rPr lang="en-US" sz="2000" dirty="0"/>
              <a:t>, non </a:t>
            </a:r>
            <a:r>
              <a:rPr lang="en-US" sz="2000" dirty="0" err="1"/>
              <a:t>seulement</a:t>
            </a:r>
            <a:r>
              <a:rPr lang="en-US" sz="2000" dirty="0"/>
              <a:t> pour </a:t>
            </a:r>
            <a:r>
              <a:rPr lang="en-US" sz="2000" dirty="0" err="1"/>
              <a:t>remettre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état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aussi</a:t>
            </a:r>
            <a:r>
              <a:rPr lang="en-US" sz="2000" dirty="0"/>
              <a:t> pour </a:t>
            </a:r>
            <a:r>
              <a:rPr lang="en-US" sz="2000" dirty="0" err="1"/>
              <a:t>anticiper</a:t>
            </a:r>
            <a:r>
              <a:rPr lang="en-US" sz="2000" dirty="0"/>
              <a:t> 100ans de </a:t>
            </a:r>
            <a:r>
              <a:rPr lang="en-US" sz="2000" dirty="0" err="1"/>
              <a:t>montée</a:t>
            </a:r>
            <a:r>
              <a:rPr lang="en-US" sz="2000" dirty="0"/>
              <a:t> du </a:t>
            </a:r>
            <a:r>
              <a:rPr lang="en-US" sz="2000" dirty="0" err="1"/>
              <a:t>niveau</a:t>
            </a:r>
            <a:r>
              <a:rPr lang="en-US" sz="2000" dirty="0"/>
              <a:t> de la mer.</a:t>
            </a:r>
          </a:p>
          <a:p>
            <a:r>
              <a:rPr lang="en-US" sz="2000" dirty="0"/>
              <a:t>Pour </a:t>
            </a:r>
            <a:r>
              <a:rPr lang="en-US" sz="2000" dirty="0" err="1"/>
              <a:t>ce</a:t>
            </a:r>
            <a:r>
              <a:rPr lang="en-US" sz="2000" dirty="0"/>
              <a:t> faire, 300 T of </a:t>
            </a:r>
            <a:r>
              <a:rPr lang="en-US" sz="2000" dirty="0" err="1"/>
              <a:t>d’acier</a:t>
            </a:r>
            <a:r>
              <a:rPr lang="en-US" sz="2000" dirty="0"/>
              <a:t> </a:t>
            </a:r>
            <a:r>
              <a:rPr lang="en-US" sz="2000" dirty="0" err="1"/>
              <a:t>inox</a:t>
            </a:r>
            <a:r>
              <a:rPr lang="en-US" sz="2000" dirty="0"/>
              <a:t> duplex S32304 (EN1.4362) </a:t>
            </a:r>
            <a:r>
              <a:rPr lang="en-US" sz="2000" dirty="0" err="1"/>
              <a:t>ont</a:t>
            </a:r>
            <a:r>
              <a:rPr lang="en-US" sz="2000" dirty="0"/>
              <a:t> </a:t>
            </a:r>
            <a:r>
              <a:rPr lang="en-US" sz="2000" dirty="0" err="1"/>
              <a:t>été</a:t>
            </a:r>
            <a:r>
              <a:rPr lang="en-US" sz="2000" dirty="0"/>
              <a:t> </a:t>
            </a:r>
            <a:r>
              <a:rPr lang="en-US" sz="2000" dirty="0" err="1"/>
              <a:t>utilisées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7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Pourquoi utilise t’on les aciers inox?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fr-FR" sz="2000" dirty="0"/>
              <a:t>Faible pertes par fuites: Les inox ne développent pas de corrosion uniforme comme c’est le cas pour la fonte ou l’acier, corrosion qui peut conduire à la rupture des canalisations. Les vannes inox ne se grippent pas. Moyennant une conception appropriée, les tuyauteries inox fonctionnent sans risque dans les zones sismiques </a:t>
            </a:r>
            <a:endParaRPr lang="en-GB" sz="2000" dirty="0"/>
          </a:p>
          <a:p>
            <a:pPr lvl="0"/>
            <a:r>
              <a:rPr lang="fr-FR" sz="2000" dirty="0"/>
              <a:t>Hygiéniques : Les inox sont inertes vis-à-vis de l’eau potable et conservent ainsi la qualité de l’eau </a:t>
            </a:r>
            <a:endParaRPr lang="en-GB" sz="2000" dirty="0"/>
          </a:p>
          <a:p>
            <a:pPr lvl="0"/>
            <a:r>
              <a:rPr lang="fr-FR" sz="2000" dirty="0"/>
              <a:t>Durée de vie étendue: Les installations inox peuvent fonctionner 100 ans grâce à leur excellente résistance à la corrosion. Les inox  résistent à la corrosion dans la plupart des sols et ne nécessitent pas de revêtement ou de protection électrochimique</a:t>
            </a:r>
            <a:endParaRPr lang="en-GB" sz="2000" dirty="0"/>
          </a:p>
          <a:p>
            <a:pPr lvl="0"/>
            <a:r>
              <a:rPr lang="fr-FR" sz="2000" dirty="0"/>
              <a:t>Recyclable : A la différence des canalisations en ciment ou non-métalliques, les inox se recyclent très facilement et leur teneur en éléments d’alliage a de la valeur.</a:t>
            </a:r>
            <a:endParaRPr lang="en-GB" sz="2000" dirty="0"/>
          </a:p>
          <a:p>
            <a:r>
              <a:rPr lang="fr-FR" sz="2000" dirty="0"/>
              <a:t>L’inox est utilisé pour des réservoirs d’eau potable de grande capacité, neufs ou en rénovation.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59342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175465"/>
            <a:ext cx="7886700" cy="661248"/>
          </a:xfrm>
        </p:spPr>
        <p:txBody>
          <a:bodyPr>
            <a:normAutofit fontScale="90000"/>
          </a:bodyPr>
          <a:lstStyle/>
          <a:p>
            <a:r>
              <a:rPr lang="fr-FR" dirty="0"/>
              <a:t>Digue, Bayonne, France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528" y="1157251"/>
            <a:ext cx="8738732" cy="18572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/>
              <a:t>Cette</a:t>
            </a:r>
            <a:r>
              <a:rPr lang="en-US" sz="1800" dirty="0"/>
              <a:t> </a:t>
            </a:r>
            <a:r>
              <a:rPr lang="en-US" sz="1800" dirty="0" err="1"/>
              <a:t>digue</a:t>
            </a:r>
            <a:r>
              <a:rPr lang="en-US" sz="1800" dirty="0"/>
              <a:t> </a:t>
            </a:r>
            <a:r>
              <a:rPr lang="en-US" sz="1800" dirty="0" err="1"/>
              <a:t>construite</a:t>
            </a:r>
            <a:r>
              <a:rPr lang="en-US" sz="1800" dirty="0"/>
              <a:t> </a:t>
            </a:r>
            <a:r>
              <a:rPr lang="en-US" sz="1800" dirty="0" err="1"/>
              <a:t>dans</a:t>
            </a:r>
            <a:r>
              <a:rPr lang="en-US" sz="1800" dirty="0"/>
              <a:t> les </a:t>
            </a:r>
            <a:r>
              <a:rPr lang="en-US" sz="1800" dirty="0" err="1"/>
              <a:t>années</a:t>
            </a:r>
            <a:r>
              <a:rPr lang="en-US" sz="1800" dirty="0"/>
              <a:t> </a:t>
            </a:r>
            <a:r>
              <a:rPr lang="en-US" sz="1800" dirty="0" err="1"/>
              <a:t>soixante</a:t>
            </a:r>
            <a:r>
              <a:rPr lang="en-US" sz="1800" dirty="0"/>
              <a:t> </a:t>
            </a:r>
            <a:r>
              <a:rPr lang="en-US" sz="1800" dirty="0" err="1"/>
              <a:t>abrite</a:t>
            </a:r>
            <a:r>
              <a:rPr lang="en-US" sz="1800" dirty="0"/>
              <a:t> </a:t>
            </a:r>
            <a:r>
              <a:rPr lang="en-US" sz="1800" dirty="0" err="1"/>
              <a:t>l’entrée</a:t>
            </a:r>
            <a:r>
              <a:rPr lang="en-US" sz="1800" dirty="0"/>
              <a:t> du port de Bayonne. </a:t>
            </a:r>
            <a:r>
              <a:rPr lang="en-US" sz="1800" dirty="0" err="1"/>
              <a:t>Côté</a:t>
            </a:r>
            <a:r>
              <a:rPr lang="en-US" sz="1800" dirty="0"/>
              <a:t> </a:t>
            </a:r>
            <a:r>
              <a:rPr lang="en-US" sz="1800" dirty="0" err="1"/>
              <a:t>mer</a:t>
            </a:r>
            <a:r>
              <a:rPr lang="en-US" sz="1800" dirty="0"/>
              <a:t>, des blocs de </a:t>
            </a:r>
            <a:r>
              <a:rPr lang="en-US" sz="1800" dirty="0" err="1"/>
              <a:t>béton</a:t>
            </a:r>
            <a:r>
              <a:rPr lang="en-US" sz="1800" dirty="0"/>
              <a:t> de 40T </a:t>
            </a:r>
            <a:r>
              <a:rPr lang="en-US" sz="1800" dirty="0" err="1"/>
              <a:t>dissipent</a:t>
            </a:r>
            <a:r>
              <a:rPr lang="en-US" sz="1800" dirty="0"/>
              <a:t> </a:t>
            </a:r>
            <a:r>
              <a:rPr lang="en-US" sz="1800" dirty="0" err="1"/>
              <a:t>l’énergie</a:t>
            </a:r>
            <a:r>
              <a:rPr lang="en-US" sz="1800" dirty="0"/>
              <a:t> des </a:t>
            </a:r>
            <a:r>
              <a:rPr lang="en-US" sz="1800" dirty="0" err="1"/>
              <a:t>vagues</a:t>
            </a:r>
            <a:r>
              <a:rPr lang="en-US" sz="1800" dirty="0"/>
              <a:t> . </a:t>
            </a:r>
            <a:r>
              <a:rPr lang="en-US" sz="1800" dirty="0" err="1"/>
              <a:t>Une</a:t>
            </a:r>
            <a:r>
              <a:rPr lang="en-US" sz="1800" dirty="0"/>
              <a:t> plate-</a:t>
            </a:r>
            <a:r>
              <a:rPr lang="en-US" sz="1800" dirty="0" err="1"/>
              <a:t>forme</a:t>
            </a:r>
            <a:r>
              <a:rPr lang="en-US" sz="1800" dirty="0"/>
              <a:t> </a:t>
            </a:r>
            <a:r>
              <a:rPr lang="en-US" sz="1800" dirty="0" err="1"/>
              <a:t>centrale</a:t>
            </a:r>
            <a:r>
              <a:rPr lang="en-US" sz="1800" dirty="0"/>
              <a:t> </a:t>
            </a:r>
            <a:r>
              <a:rPr lang="en-US" sz="1800" dirty="0" err="1"/>
              <a:t>supporte</a:t>
            </a:r>
            <a:r>
              <a:rPr lang="en-US" sz="1800" dirty="0"/>
              <a:t>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grue</a:t>
            </a:r>
            <a:r>
              <a:rPr lang="en-US" sz="1800" dirty="0"/>
              <a:t> qui </a:t>
            </a:r>
            <a:r>
              <a:rPr lang="en-US" sz="1800" dirty="0" err="1"/>
              <a:t>remplace</a:t>
            </a:r>
            <a:r>
              <a:rPr lang="en-US" sz="1800" dirty="0"/>
              <a:t> </a:t>
            </a:r>
            <a:r>
              <a:rPr lang="en-US" sz="1800" dirty="0" err="1"/>
              <a:t>ces</a:t>
            </a:r>
            <a:r>
              <a:rPr lang="en-US" sz="1800" dirty="0"/>
              <a:t> blocs au fur et à </a:t>
            </a:r>
            <a:r>
              <a:rPr lang="en-US" sz="1800" dirty="0" err="1"/>
              <a:t>mesure</a:t>
            </a:r>
            <a:r>
              <a:rPr lang="en-US" sz="1800" dirty="0"/>
              <a:t> de </a:t>
            </a:r>
            <a:r>
              <a:rPr lang="en-US" sz="1800" dirty="0" err="1"/>
              <a:t>leur</a:t>
            </a:r>
            <a:r>
              <a:rPr lang="en-US" sz="1800" dirty="0"/>
              <a:t> </a:t>
            </a:r>
            <a:r>
              <a:rPr lang="en-US" sz="1800" dirty="0" err="1"/>
              <a:t>usure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/>
              <a:t>La </a:t>
            </a:r>
            <a:r>
              <a:rPr lang="en-US" sz="1800" dirty="0" err="1"/>
              <a:t>plateforme</a:t>
            </a:r>
            <a:r>
              <a:rPr lang="en-US" sz="1800" dirty="0"/>
              <a:t> qui </a:t>
            </a:r>
            <a:r>
              <a:rPr lang="en-US" sz="1800" dirty="0" err="1"/>
              <a:t>commençait</a:t>
            </a:r>
            <a:r>
              <a:rPr lang="en-US" sz="1800" dirty="0"/>
              <a:t> à se </a:t>
            </a:r>
            <a:r>
              <a:rPr lang="en-US" sz="1800" dirty="0" err="1"/>
              <a:t>fissurer</a:t>
            </a:r>
            <a:r>
              <a:rPr lang="en-US" sz="1800" dirty="0"/>
              <a:t> a </a:t>
            </a:r>
            <a:r>
              <a:rPr lang="en-US" sz="1800" dirty="0" err="1"/>
              <a:t>été</a:t>
            </a:r>
            <a:r>
              <a:rPr lang="en-US" sz="1800" dirty="0"/>
              <a:t> </a:t>
            </a:r>
            <a:r>
              <a:rPr lang="en-US" sz="1800" dirty="0" err="1"/>
              <a:t>refaite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béton</a:t>
            </a:r>
            <a:r>
              <a:rPr lang="en-US" sz="1800" dirty="0"/>
              <a:t> </a:t>
            </a:r>
            <a:r>
              <a:rPr lang="en-US" sz="1800" dirty="0" err="1"/>
              <a:t>armé</a:t>
            </a:r>
            <a:r>
              <a:rPr lang="en-US" sz="1800" dirty="0"/>
              <a:t> </a:t>
            </a:r>
            <a:r>
              <a:rPr lang="en-US" sz="1800" dirty="0" err="1"/>
              <a:t>d’acier</a:t>
            </a:r>
            <a:r>
              <a:rPr lang="en-US" sz="1800" dirty="0"/>
              <a:t> </a:t>
            </a:r>
            <a:r>
              <a:rPr lang="en-US" sz="1800" dirty="0" err="1"/>
              <a:t>inox</a:t>
            </a:r>
            <a:r>
              <a:rPr lang="en-US" sz="1800" dirty="0"/>
              <a:t> </a:t>
            </a:r>
            <a:r>
              <a:rPr lang="en-US" sz="1800" dirty="0" err="1"/>
              <a:t>austéno-ferritique</a:t>
            </a:r>
            <a:r>
              <a:rPr lang="en-US" sz="1800" dirty="0"/>
              <a:t> à haute résistance S32205 (EN1.4462). La </a:t>
            </a:r>
            <a:r>
              <a:rPr lang="en-US" sz="1800" dirty="0" err="1"/>
              <a:t>très</a:t>
            </a:r>
            <a:r>
              <a:rPr lang="en-US" sz="1800" dirty="0"/>
              <a:t> haute </a:t>
            </a:r>
            <a:r>
              <a:rPr lang="en-US" sz="1800" dirty="0" err="1"/>
              <a:t>limite</a:t>
            </a:r>
            <a:r>
              <a:rPr lang="en-US" sz="1800" dirty="0"/>
              <a:t> </a:t>
            </a:r>
            <a:r>
              <a:rPr lang="en-US" sz="1800" dirty="0" err="1"/>
              <a:t>d’élasticité</a:t>
            </a:r>
            <a:r>
              <a:rPr lang="en-US" sz="1800" dirty="0"/>
              <a:t> de </a:t>
            </a:r>
            <a:r>
              <a:rPr lang="en-US" sz="1800" dirty="0" err="1"/>
              <a:t>l’acier</a:t>
            </a:r>
            <a:r>
              <a:rPr lang="en-US" sz="1800" dirty="0"/>
              <a:t>, 750MPa, a </a:t>
            </a:r>
            <a:r>
              <a:rPr lang="en-US" sz="1800" dirty="0" err="1"/>
              <a:t>permis</a:t>
            </a:r>
            <a:r>
              <a:rPr lang="en-US" sz="1800" dirty="0"/>
              <a:t> de limiter à 130T </a:t>
            </a:r>
            <a:r>
              <a:rPr lang="en-US" sz="1800" dirty="0" err="1"/>
              <a:t>seulement</a:t>
            </a:r>
            <a:r>
              <a:rPr lang="en-US" sz="1800" dirty="0"/>
              <a:t> la </a:t>
            </a:r>
            <a:r>
              <a:rPr lang="en-US" sz="1800" dirty="0" err="1"/>
              <a:t>quantité</a:t>
            </a:r>
            <a:r>
              <a:rPr lang="en-US" sz="1800" dirty="0"/>
              <a:t> </a:t>
            </a:r>
            <a:r>
              <a:rPr lang="en-US" sz="1800" dirty="0" err="1"/>
              <a:t>d’armatures</a:t>
            </a:r>
            <a:r>
              <a:rPr lang="en-US" sz="1800" dirty="0"/>
              <a:t> </a:t>
            </a:r>
            <a:r>
              <a:rPr lang="en-US" sz="1800" dirty="0" err="1"/>
              <a:t>nécessaires</a:t>
            </a:r>
            <a:r>
              <a:rPr lang="en-US" sz="1800" dirty="0"/>
              <a:t>.</a:t>
            </a:r>
          </a:p>
        </p:txBody>
      </p:sp>
      <p:pic>
        <p:nvPicPr>
          <p:cNvPr id="3" name="Image 2" descr="D:\MesDocuments\ISSF_Projects_under_way\Duplex_stainless_steels\Images\Coastal_works_Bayonne_breakwate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5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433999-5C56-4E10-9B3D-5634506F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5701"/>
            <a:ext cx="7886700" cy="1325563"/>
          </a:xfrm>
        </p:spPr>
        <p:txBody>
          <a:bodyPr>
            <a:normAutofit/>
          </a:bodyPr>
          <a:lstStyle/>
          <a:p>
            <a:r>
              <a:rPr lang="fr-FR" dirty="0"/>
              <a:t>Reconstruction résiliente après catastrophes au Japon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1D88CE-2C18-4CFF-8D1F-62515F9EA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52" y="1780794"/>
            <a:ext cx="4517248" cy="46289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800" dirty="0"/>
              <a:t>Le grand </a:t>
            </a:r>
            <a:r>
              <a:rPr lang="nl-BE" sz="1800" dirty="0" err="1"/>
              <a:t>séismeà</a:t>
            </a:r>
            <a:r>
              <a:rPr lang="nl-BE" sz="1800" dirty="0"/>
              <a:t> </a:t>
            </a:r>
            <a:r>
              <a:rPr lang="nl-BE" sz="1800" dirty="0" err="1"/>
              <a:t>l’est</a:t>
            </a:r>
            <a:r>
              <a:rPr lang="nl-BE" sz="1800" dirty="0"/>
              <a:t> du Japon  de Mars 2011 a fait </a:t>
            </a:r>
            <a:r>
              <a:rPr lang="nl-BE" sz="1800" dirty="0" err="1"/>
              <a:t>environ</a:t>
            </a:r>
            <a:r>
              <a:rPr lang="nl-BE" sz="1800" dirty="0"/>
              <a:t> 16000 </a:t>
            </a:r>
            <a:r>
              <a:rPr lang="nl-BE" sz="1800" dirty="0" err="1"/>
              <a:t>victimes</a:t>
            </a:r>
            <a:r>
              <a:rPr lang="nl-BE" sz="1800" dirty="0"/>
              <a:t>,  90% </a:t>
            </a:r>
            <a:r>
              <a:rPr lang="nl-BE" sz="1800" dirty="0" err="1"/>
              <a:t>d’entre</a:t>
            </a:r>
            <a:r>
              <a:rPr lang="nl-BE" sz="1800" dirty="0"/>
              <a:t> </a:t>
            </a:r>
            <a:r>
              <a:rPr lang="nl-BE" sz="1800" dirty="0" err="1"/>
              <a:t>elles</a:t>
            </a:r>
            <a:r>
              <a:rPr lang="nl-BE" sz="1800" dirty="0"/>
              <a:t> </a:t>
            </a:r>
            <a:r>
              <a:rPr lang="nl-BE" sz="1800" dirty="0" err="1"/>
              <a:t>causées</a:t>
            </a:r>
            <a:r>
              <a:rPr lang="nl-BE" sz="1800" dirty="0"/>
              <a:t> par </a:t>
            </a:r>
            <a:r>
              <a:rPr lang="nl-BE" sz="1800" dirty="0" err="1"/>
              <a:t>le</a:t>
            </a:r>
            <a:r>
              <a:rPr lang="nl-BE" sz="1800" dirty="0"/>
              <a:t> tsunami </a:t>
            </a:r>
            <a:r>
              <a:rPr lang="nl-BE" sz="1800" dirty="0" err="1"/>
              <a:t>qui</a:t>
            </a:r>
            <a:r>
              <a:rPr lang="nl-BE" sz="1800" dirty="0"/>
              <a:t> fut </a:t>
            </a:r>
            <a:r>
              <a:rPr lang="nl-BE" sz="1800" dirty="0" err="1"/>
              <a:t>exceptionnellement</a:t>
            </a:r>
            <a:r>
              <a:rPr lang="nl-BE" sz="1800" dirty="0"/>
              <a:t> important.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BE" sz="1800" dirty="0"/>
            </a:br>
            <a:r>
              <a:rPr lang="nl-BE" sz="1800" dirty="0"/>
              <a:t>Suite à </a:t>
            </a:r>
            <a:r>
              <a:rPr lang="nl-BE" sz="1800" dirty="0" err="1"/>
              <a:t>ce</a:t>
            </a:r>
            <a:r>
              <a:rPr lang="nl-BE" sz="1800" dirty="0"/>
              <a:t> </a:t>
            </a:r>
            <a:r>
              <a:rPr lang="nl-BE" sz="1800" dirty="0" err="1"/>
              <a:t>séisme</a:t>
            </a:r>
            <a:r>
              <a:rPr lang="nl-BE" sz="1800" dirty="0"/>
              <a:t>, </a:t>
            </a:r>
            <a:r>
              <a:rPr lang="nl-BE" sz="1800" dirty="0" err="1"/>
              <a:t>le</a:t>
            </a:r>
            <a:r>
              <a:rPr lang="nl-BE" sz="1800" dirty="0"/>
              <a:t> gouvernement </a:t>
            </a:r>
            <a:r>
              <a:rPr lang="nl-BE" sz="1800" dirty="0" err="1"/>
              <a:t>japonais</a:t>
            </a:r>
            <a:r>
              <a:rPr lang="nl-BE" sz="1800" dirty="0"/>
              <a:t> a </a:t>
            </a:r>
            <a:r>
              <a:rPr lang="nl-BE" sz="1800" dirty="0" err="1"/>
              <a:t>revu</a:t>
            </a:r>
            <a:r>
              <a:rPr lang="nl-BE" sz="1800" dirty="0"/>
              <a:t> la </a:t>
            </a:r>
            <a:r>
              <a:rPr lang="nl-BE" sz="1800" dirty="0" err="1"/>
              <a:t>hauteur</a:t>
            </a:r>
            <a:r>
              <a:rPr lang="nl-BE" sz="1800" dirty="0"/>
              <a:t>  </a:t>
            </a:r>
            <a:r>
              <a:rPr lang="nl-BE" sz="1800" dirty="0" err="1"/>
              <a:t>exigée</a:t>
            </a:r>
            <a:r>
              <a:rPr lang="nl-BE" sz="1800" dirty="0"/>
              <a:t> pour les barrières anti-tsunami, </a:t>
            </a:r>
            <a:r>
              <a:rPr lang="nl-BE" sz="1800" dirty="0" err="1"/>
              <a:t>qui</a:t>
            </a:r>
            <a:r>
              <a:rPr lang="nl-BE" sz="1800" dirty="0"/>
              <a:t> passe de 5m à 8m.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800" dirty="0"/>
              <a:t>Pour </a:t>
            </a:r>
            <a:r>
              <a:rPr lang="nl-BE" sz="1800" dirty="0" err="1"/>
              <a:t>résister</a:t>
            </a:r>
            <a:r>
              <a:rPr lang="nl-BE" sz="1800" dirty="0"/>
              <a:t> à </a:t>
            </a:r>
            <a:r>
              <a:rPr lang="nl-BE" sz="1800" dirty="0" err="1"/>
              <a:t>une</a:t>
            </a:r>
            <a:r>
              <a:rPr lang="nl-BE" sz="1800" dirty="0"/>
              <a:t> </a:t>
            </a:r>
            <a:r>
              <a:rPr lang="nl-BE" sz="1800" dirty="0" err="1"/>
              <a:t>pression</a:t>
            </a:r>
            <a:r>
              <a:rPr lang="nl-BE" sz="1800" dirty="0"/>
              <a:t> </a:t>
            </a:r>
            <a:r>
              <a:rPr lang="nl-BE" sz="1800" dirty="0" err="1"/>
              <a:t>d’eau</a:t>
            </a:r>
            <a:r>
              <a:rPr lang="nl-BE" sz="1800" dirty="0"/>
              <a:t> plus forte, les barrières </a:t>
            </a:r>
            <a:r>
              <a:rPr lang="nl-BE" sz="1800" dirty="0" err="1"/>
              <a:t>doivent</a:t>
            </a:r>
            <a:r>
              <a:rPr lang="nl-BE" sz="1800" dirty="0"/>
              <a:t> </a:t>
            </a:r>
            <a:r>
              <a:rPr lang="nl-BE" sz="1800" dirty="0" err="1"/>
              <a:t>être</a:t>
            </a:r>
            <a:r>
              <a:rPr lang="nl-BE" sz="1800" dirty="0"/>
              <a:t> plus </a:t>
            </a:r>
            <a:r>
              <a:rPr lang="nl-BE" sz="1800" dirty="0" err="1"/>
              <a:t>résistantes</a:t>
            </a:r>
            <a:endParaRPr lang="nl-B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800" dirty="0"/>
              <a:t>NIPPON STEEL Stainless Steel Corporation a </a:t>
            </a:r>
            <a:r>
              <a:rPr lang="nl-BE" sz="1800" dirty="0" err="1"/>
              <a:t>proposé</a:t>
            </a:r>
            <a:r>
              <a:rPr lang="nl-BE" sz="1800" dirty="0"/>
              <a:t> </a:t>
            </a:r>
            <a:r>
              <a:rPr lang="nl-BE" sz="1800" dirty="0" err="1"/>
              <a:t>d’utiliser</a:t>
            </a:r>
            <a:r>
              <a:rPr lang="nl-BE" sz="1800" dirty="0"/>
              <a:t> </a:t>
            </a:r>
            <a:r>
              <a:rPr lang="nl-BE" sz="1800" dirty="0" err="1"/>
              <a:t>un</a:t>
            </a:r>
            <a:r>
              <a:rPr lang="nl-BE" sz="1800" dirty="0"/>
              <a:t> </a:t>
            </a:r>
            <a:r>
              <a:rPr lang="nl-BE" sz="1800" dirty="0" err="1"/>
              <a:t>acier</a:t>
            </a:r>
            <a:r>
              <a:rPr lang="nl-BE" sz="1800" dirty="0"/>
              <a:t> inox </a:t>
            </a:r>
            <a:r>
              <a:rPr lang="nl-BE" sz="1800" dirty="0" err="1"/>
              <a:t>austéno-ferritique</a:t>
            </a:r>
            <a:r>
              <a:rPr lang="nl-BE" sz="1800" dirty="0"/>
              <a:t> </a:t>
            </a:r>
            <a:r>
              <a:rPr lang="nl-BE" sz="1800" dirty="0" err="1"/>
              <a:t>économique</a:t>
            </a:r>
            <a:r>
              <a:rPr lang="nl-BE" sz="1800" dirty="0"/>
              <a:t> (“</a:t>
            </a:r>
            <a:r>
              <a:rPr lang="nl-BE" sz="1800" dirty="0" err="1"/>
              <a:t>lean</a:t>
            </a:r>
            <a:r>
              <a:rPr lang="nl-BE" sz="1800" dirty="0"/>
              <a:t> duplex”) </a:t>
            </a:r>
            <a:r>
              <a:rPr lang="nl-BE" sz="1800" dirty="0" err="1"/>
              <a:t>dont</a:t>
            </a:r>
            <a:r>
              <a:rPr lang="nl-BE" sz="1800" dirty="0"/>
              <a:t> la haute </a:t>
            </a:r>
            <a:r>
              <a:rPr lang="nl-BE" sz="1800" dirty="0" err="1"/>
              <a:t>résistance</a:t>
            </a:r>
            <a:r>
              <a:rPr lang="nl-BE" sz="1800" dirty="0"/>
              <a:t> </a:t>
            </a:r>
            <a:r>
              <a:rPr lang="nl-BE" sz="1800" dirty="0" err="1"/>
              <a:t>mécanique</a:t>
            </a:r>
            <a:r>
              <a:rPr lang="nl-BE" sz="1800" dirty="0"/>
              <a:t>  a permis </a:t>
            </a:r>
            <a:r>
              <a:rPr lang="nl-BE" sz="1800" dirty="0" err="1"/>
              <a:t>une</a:t>
            </a:r>
            <a:r>
              <a:rPr lang="nl-BE" sz="1800" dirty="0"/>
              <a:t> </a:t>
            </a:r>
            <a:r>
              <a:rPr lang="nl-BE" sz="1800" dirty="0" err="1"/>
              <a:t>réduction</a:t>
            </a:r>
            <a:r>
              <a:rPr lang="nl-BE" sz="1800" dirty="0"/>
              <a:t> de </a:t>
            </a:r>
            <a:r>
              <a:rPr lang="nl-BE" sz="1800" dirty="0" err="1"/>
              <a:t>poids</a:t>
            </a:r>
            <a:r>
              <a:rPr lang="nl-BE" sz="1800" dirty="0"/>
              <a:t> et </a:t>
            </a:r>
            <a:r>
              <a:rPr lang="nl-BE" sz="1800" dirty="0" err="1"/>
              <a:t>une</a:t>
            </a:r>
            <a:r>
              <a:rPr lang="nl-BE" sz="1800" dirty="0"/>
              <a:t> </a:t>
            </a:r>
            <a:r>
              <a:rPr lang="nl-BE" sz="1800" dirty="0" err="1"/>
              <a:t>conception</a:t>
            </a:r>
            <a:r>
              <a:rPr lang="nl-BE" sz="1800" dirty="0"/>
              <a:t> plus </a:t>
            </a:r>
            <a:r>
              <a:rPr lang="nl-BE" sz="1800" dirty="0" err="1"/>
              <a:t>simple</a:t>
            </a:r>
            <a:r>
              <a:rPr lang="nl-BE" sz="1800" dirty="0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0F61C0-8327-42B5-99AA-FD5AA8D38F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87" y="1825625"/>
            <a:ext cx="3826176" cy="4351338"/>
          </a:xfr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5191" y="3298236"/>
            <a:ext cx="220756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Niveau maxi prévu (avant tsunami)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6586" y="1999141"/>
            <a:ext cx="220756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Niveau maxi prévu (après tsunami)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3168" y="2676713"/>
            <a:ext cx="127099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Hauteur du Tsunami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7195421" y="4702631"/>
            <a:ext cx="161115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Vue en coupe de la barrière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8160" y="5811928"/>
            <a:ext cx="3564869" cy="300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24752" y="6264174"/>
            <a:ext cx="4418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Source: NIPPON STEEL </a:t>
            </a:r>
            <a:r>
              <a:rPr lang="nl-BE" sz="1600" dirty="0" err="1"/>
              <a:t>Stainless</a:t>
            </a:r>
            <a:r>
              <a:rPr lang="nl-BE" sz="1600" dirty="0"/>
              <a:t> Steel Corporation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69160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0D6682-7CB7-44DB-904B-844AAC76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1779"/>
          </a:xfrm>
        </p:spPr>
        <p:txBody>
          <a:bodyPr/>
          <a:lstStyle/>
          <a:p>
            <a:r>
              <a:rPr lang="fr-FR" dirty="0"/>
              <a:t>Exemples</a:t>
            </a:r>
            <a:endParaRPr lang="en-GB" dirty="0"/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B9C6E58F-8469-445C-B0E5-AFAEB610E4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079" y="2146142"/>
            <a:ext cx="3823873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377D5E-D79A-4927-B45D-B35715B22488}"/>
              </a:ext>
            </a:extLst>
          </p:cNvPr>
          <p:cNvSpPr txBox="1"/>
          <p:nvPr/>
        </p:nvSpPr>
        <p:spPr>
          <a:xfrm>
            <a:off x="335373" y="495022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Hauteur</a:t>
            </a:r>
            <a:r>
              <a:rPr lang="nl-BE" dirty="0"/>
              <a:t>: 8.2 m x </a:t>
            </a:r>
            <a:r>
              <a:rPr lang="nl-BE" dirty="0" err="1"/>
              <a:t>Largeur</a:t>
            </a:r>
            <a:r>
              <a:rPr lang="nl-BE" dirty="0"/>
              <a:t> 15 m</a:t>
            </a:r>
            <a:endParaRPr lang="en-GB" dirty="0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454689D1-230A-4326-B700-0F111EE62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2175481"/>
            <a:ext cx="3456384" cy="2505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009273-6749-4455-A387-997957140515}"/>
              </a:ext>
            </a:extLst>
          </p:cNvPr>
          <p:cNvSpPr txBox="1"/>
          <p:nvPr/>
        </p:nvSpPr>
        <p:spPr>
          <a:xfrm>
            <a:off x="5004048" y="481172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Hauteur</a:t>
            </a:r>
            <a:r>
              <a:rPr lang="nl-BE" dirty="0"/>
              <a:t>: 6.2 m x </a:t>
            </a:r>
            <a:r>
              <a:rPr lang="nl-BE" dirty="0" err="1"/>
              <a:t>Largeur</a:t>
            </a:r>
            <a:r>
              <a:rPr lang="nl-BE" dirty="0"/>
              <a:t> 15 m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FE62AF-513A-4DC0-98BF-5CE6A2ACD111}"/>
              </a:ext>
            </a:extLst>
          </p:cNvPr>
          <p:cNvSpPr txBox="1"/>
          <p:nvPr/>
        </p:nvSpPr>
        <p:spPr>
          <a:xfrm>
            <a:off x="723429" y="6447366"/>
            <a:ext cx="7543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Source: NIPPON STEEL Stainless Steel Corporation</a:t>
            </a:r>
            <a:endParaRPr lang="en-GB" sz="1200" dirty="0"/>
          </a:p>
        </p:txBody>
      </p:sp>
      <p:sp>
        <p:nvSpPr>
          <p:cNvPr id="12" name="ZoneTexte 11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86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1D391-9FE5-4295-B774-A418F8CB1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038106" cy="1325563"/>
          </a:xfrm>
        </p:spPr>
        <p:txBody>
          <a:bodyPr>
            <a:noAutofit/>
          </a:bodyPr>
          <a:lstStyle/>
          <a:p>
            <a:r>
              <a:rPr lang="fr-FR" sz="3600" dirty="0"/>
              <a:t>Gain de poids des barrières obtenu en utilisant des aciers inox </a:t>
            </a:r>
            <a:r>
              <a:rPr lang="fr-FR" sz="3600" dirty="0" err="1"/>
              <a:t>austéno-ferritiques</a:t>
            </a:r>
            <a:r>
              <a:rPr lang="fr-FR" sz="3600" dirty="0"/>
              <a:t> « éco »</a:t>
            </a:r>
            <a:endParaRPr lang="en-GB" sz="3600" dirty="0"/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FF6F6FF7-668D-47F6-B480-DC3D7BD1E25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3" y="2228381"/>
            <a:ext cx="3611858" cy="3413646"/>
          </a:xfr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696CCD-5D6C-475F-A68E-537A271CBF36}"/>
              </a:ext>
            </a:extLst>
          </p:cNvPr>
          <p:cNvSpPr txBox="1"/>
          <p:nvPr/>
        </p:nvSpPr>
        <p:spPr>
          <a:xfrm>
            <a:off x="4804540" y="6433591"/>
            <a:ext cx="3868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Source: Electric power civil engineering (2016.9)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969A19-C1D8-4220-8BBC-37C8530CEB13}"/>
              </a:ext>
            </a:extLst>
          </p:cNvPr>
          <p:cNvSpPr txBox="1"/>
          <p:nvPr/>
        </p:nvSpPr>
        <p:spPr>
          <a:xfrm>
            <a:off x="444982" y="5965539"/>
            <a:ext cx="386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/>
              <a:t>Comparatif</a:t>
            </a:r>
            <a:r>
              <a:rPr lang="nl-BE" sz="1400" dirty="0"/>
              <a:t> de </a:t>
            </a:r>
            <a:r>
              <a:rPr lang="nl-BE" sz="1400" dirty="0" err="1"/>
              <a:t>solutions</a:t>
            </a:r>
            <a:r>
              <a:rPr lang="nl-BE" sz="1400" dirty="0"/>
              <a:t> </a:t>
            </a:r>
            <a:br>
              <a:rPr lang="nl-BE" sz="1400" dirty="0"/>
            </a:br>
            <a:r>
              <a:rPr lang="nl-BE" sz="1400" dirty="0"/>
              <a:t>7m x 7.8m = 54.6m²)</a:t>
            </a:r>
            <a:endParaRPr lang="en-GB" sz="1400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88FCFB6-F855-44A2-9C15-7F99D7B1BBFA}"/>
              </a:ext>
            </a:extLst>
          </p:cNvPr>
          <p:cNvSpPr/>
          <p:nvPr/>
        </p:nvSpPr>
        <p:spPr>
          <a:xfrm>
            <a:off x="6444208" y="5517232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05E649-FEE3-459C-BBB8-4A3BC703933D}"/>
              </a:ext>
            </a:extLst>
          </p:cNvPr>
          <p:cNvSpPr txBox="1"/>
          <p:nvPr/>
        </p:nvSpPr>
        <p:spPr>
          <a:xfrm>
            <a:off x="4779408" y="5965539"/>
            <a:ext cx="38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25% de </a:t>
            </a:r>
            <a:r>
              <a:rPr lang="nl-BE" dirty="0" err="1"/>
              <a:t>réduction</a:t>
            </a:r>
            <a:r>
              <a:rPr lang="nl-BE" dirty="0"/>
              <a:t> de </a:t>
            </a:r>
            <a:r>
              <a:rPr lang="nl-BE" dirty="0" err="1"/>
              <a:t>poids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450B9F89-0A04-4BF3-A5A4-4018C7E8D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490049"/>
              </p:ext>
            </p:extLst>
          </p:nvPr>
        </p:nvGraphicFramePr>
        <p:xfrm>
          <a:off x="5022574" y="2585229"/>
          <a:ext cx="3868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185">
                  <a:extLst>
                    <a:ext uri="{9D8B030D-6E8A-4147-A177-3AD203B41FA5}">
                      <a16:colId xmlns:a16="http://schemas.microsoft.com/office/drawing/2014/main" val="1567523063"/>
                    </a:ext>
                  </a:extLst>
                </a:gridCol>
                <a:gridCol w="967185">
                  <a:extLst>
                    <a:ext uri="{9D8B030D-6E8A-4147-A177-3AD203B41FA5}">
                      <a16:colId xmlns:a16="http://schemas.microsoft.com/office/drawing/2014/main" val="1628659037"/>
                    </a:ext>
                  </a:extLst>
                </a:gridCol>
                <a:gridCol w="967185">
                  <a:extLst>
                    <a:ext uri="{9D8B030D-6E8A-4147-A177-3AD203B41FA5}">
                      <a16:colId xmlns:a16="http://schemas.microsoft.com/office/drawing/2014/main" val="1254816036"/>
                    </a:ext>
                  </a:extLst>
                </a:gridCol>
                <a:gridCol w="967185">
                  <a:extLst>
                    <a:ext uri="{9D8B030D-6E8A-4147-A177-3AD203B41FA5}">
                      <a16:colId xmlns:a16="http://schemas.microsoft.com/office/drawing/2014/main" val="658757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87594" marR="87594"/>
                </a:tc>
                <a:tc>
                  <a:txBody>
                    <a:bodyPr/>
                    <a:lstStyle/>
                    <a:p>
                      <a:r>
                        <a:rPr lang="nl-BE" sz="1200" dirty="0" err="1"/>
                        <a:t>Acier</a:t>
                      </a:r>
                      <a:r>
                        <a:rPr lang="nl-BE" sz="1200" dirty="0"/>
                        <a:t> </a:t>
                      </a:r>
                      <a:r>
                        <a:rPr lang="nl-BE" sz="1200" dirty="0" err="1"/>
                        <a:t>Carbone</a:t>
                      </a:r>
                      <a:r>
                        <a:rPr lang="nl-BE" sz="1200" dirty="0"/>
                        <a:t> (SM490)</a:t>
                      </a:r>
                      <a:endParaRPr lang="en-GB" sz="1200" dirty="0"/>
                    </a:p>
                  </a:txBody>
                  <a:tcPr marL="87594" marR="87594"/>
                </a:tc>
                <a:tc>
                  <a:txBody>
                    <a:bodyPr/>
                    <a:lstStyle/>
                    <a:p>
                      <a:r>
                        <a:rPr lang="nl-BE" sz="1200" dirty="0"/>
                        <a:t>Inox</a:t>
                      </a:r>
                      <a:r>
                        <a:rPr lang="nl-BE" sz="1200" baseline="0" dirty="0"/>
                        <a:t> standard</a:t>
                      </a:r>
                      <a:r>
                        <a:rPr lang="nl-BE" sz="1200" dirty="0"/>
                        <a:t> (SUS 304)</a:t>
                      </a:r>
                      <a:endParaRPr lang="en-GB" sz="1200" dirty="0"/>
                    </a:p>
                  </a:txBody>
                  <a:tcPr marL="87594" marR="87594"/>
                </a:tc>
                <a:tc>
                  <a:txBody>
                    <a:bodyPr/>
                    <a:lstStyle/>
                    <a:p>
                      <a:r>
                        <a:rPr lang="nl-BE" sz="1200" dirty="0"/>
                        <a:t>Duplex </a:t>
                      </a:r>
                      <a:r>
                        <a:rPr lang="nl-BE" sz="1200" dirty="0" err="1"/>
                        <a:t>eco</a:t>
                      </a:r>
                      <a:endParaRPr lang="nl-BE" sz="1200" dirty="0"/>
                    </a:p>
                    <a:p>
                      <a:r>
                        <a:rPr lang="nl-BE" sz="1200" dirty="0"/>
                        <a:t>(NSSC2120)</a:t>
                      </a:r>
                      <a:endParaRPr lang="en-GB" sz="1200" dirty="0"/>
                    </a:p>
                  </a:txBody>
                  <a:tcPr marL="87594" marR="87594"/>
                </a:tc>
                <a:extLst>
                  <a:ext uri="{0D108BD9-81ED-4DB2-BD59-A6C34878D82A}">
                    <a16:rowId xmlns:a16="http://schemas.microsoft.com/office/drawing/2014/main" val="17114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err="1"/>
                        <a:t>Poids</a:t>
                      </a:r>
                      <a:r>
                        <a:rPr lang="nl-BE" dirty="0"/>
                        <a:t> (T)</a:t>
                      </a:r>
                      <a:endParaRPr lang="en-GB" dirty="0"/>
                    </a:p>
                  </a:txBody>
                  <a:tcPr marL="87594" marR="875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16.1</a:t>
                      </a:r>
                      <a:endParaRPr lang="en-GB" dirty="0"/>
                    </a:p>
                  </a:txBody>
                  <a:tcPr marL="87594" marR="875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14.7 </a:t>
                      </a:r>
                      <a:endParaRPr lang="en-GB" dirty="0"/>
                    </a:p>
                  </a:txBody>
                  <a:tcPr marL="87594" marR="875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12.1</a:t>
                      </a:r>
                      <a:endParaRPr lang="en-GB" dirty="0"/>
                    </a:p>
                  </a:txBody>
                  <a:tcPr marL="87594" marR="87594" anchor="ctr"/>
                </a:tc>
                <a:extLst>
                  <a:ext uri="{0D108BD9-81ED-4DB2-BD59-A6C34878D82A}">
                    <a16:rowId xmlns:a16="http://schemas.microsoft.com/office/drawing/2014/main" val="4025567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728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59221"/>
            <a:ext cx="78867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Quelques grand projets au Japon</a:t>
            </a:r>
            <a:endParaRPr lang="en-US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44</a:t>
            </a:fld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3"/>
          <a:stretch/>
        </p:blipFill>
        <p:spPr>
          <a:xfrm>
            <a:off x="608585" y="1191923"/>
            <a:ext cx="8247935" cy="51576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915" y="1185184"/>
            <a:ext cx="5264099" cy="1228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aciers inox </a:t>
            </a:r>
            <a:r>
              <a:rPr lang="fr-FR" dirty="0" err="1"/>
              <a:t>austéno-ferritiques</a:t>
            </a:r>
            <a:r>
              <a:rPr lang="fr-FR" dirty="0"/>
              <a:t> sont utilisés dans plus de 50 barrières notamment dans le cadre du programme de reconstruction post-séisme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49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Barrière de </a:t>
            </a:r>
            <a:r>
              <a:rPr lang="fr-FR" dirty="0" err="1"/>
              <a:t>Kamihirai</a:t>
            </a:r>
            <a:r>
              <a:rPr lang="fr-FR" dirty="0"/>
              <a:t>, Japon</a:t>
            </a:r>
            <a:endParaRPr lang="en-US" dirty="0"/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677A2488-7C7A-41E8-9AA2-85663E67F3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91569"/>
            <a:ext cx="6248400" cy="32194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8C3550-2732-4933-BB3D-DB2A93E80AC0}"/>
              </a:ext>
            </a:extLst>
          </p:cNvPr>
          <p:cNvSpPr txBox="1"/>
          <p:nvPr/>
        </p:nvSpPr>
        <p:spPr>
          <a:xfrm>
            <a:off x="1187624" y="5733256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0">
              <a:buNone/>
            </a:pPr>
            <a:r>
              <a:rPr lang="fr-FR" dirty="0"/>
              <a:t>Vue de la barrière en cours de construction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75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28650" y="1054334"/>
            <a:ext cx="3480913" cy="1512168"/>
          </a:xfrm>
        </p:spPr>
        <p:txBody>
          <a:bodyPr>
            <a:normAutofit/>
          </a:bodyPr>
          <a:lstStyle/>
          <a:p>
            <a:r>
              <a:rPr lang="fr-FR" dirty="0"/>
              <a:t>Mont Saint Michel, France</a:t>
            </a:r>
            <a:endParaRPr lang="en-US" dirty="0"/>
          </a:p>
        </p:txBody>
      </p:sp>
      <p:pic>
        <p:nvPicPr>
          <p:cNvPr id="6" name="Image 5" descr="https://europe.arcelormittal.com/repo/Europe/banner-Mont-Saint-Michel-Industeel-ArcelorMitt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8886358" cy="3573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Image 4" descr="D:\MesDocuments\ISSF_Projects_under_way\Duplex_stainless_steels\Images\FloodGate_Mt-St-Miche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38" y="836712"/>
            <a:ext cx="3851919" cy="2441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2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Mont Saint Michel, France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437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Le Mont Saint Michel, avec son </a:t>
            </a:r>
            <a:r>
              <a:rPr lang="en-US" dirty="0" err="1"/>
              <a:t>cloître</a:t>
            </a:r>
            <a:r>
              <a:rPr lang="en-US" dirty="0"/>
              <a:t> et la statue de </a:t>
            </a:r>
            <a:r>
              <a:rPr lang="en-US" dirty="0" err="1"/>
              <a:t>l’ange</a:t>
            </a:r>
            <a:r>
              <a:rPr lang="en-US" dirty="0"/>
              <a:t> au </a:t>
            </a:r>
            <a:r>
              <a:rPr lang="en-US" dirty="0" err="1"/>
              <a:t>summet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l’une</a:t>
            </a:r>
            <a:r>
              <a:rPr lang="en-US" dirty="0"/>
              <a:t> des attractions </a:t>
            </a:r>
            <a:r>
              <a:rPr lang="en-US" dirty="0" err="1"/>
              <a:t>touristiques</a:t>
            </a:r>
            <a:r>
              <a:rPr lang="en-US" dirty="0"/>
              <a:t> les plus </a:t>
            </a:r>
            <a:r>
              <a:rPr lang="en-US" dirty="0" err="1"/>
              <a:t>visitées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Lentement</a:t>
            </a:r>
            <a:r>
              <a:rPr lang="en-US" dirty="0"/>
              <a:t>, </a:t>
            </a:r>
            <a:r>
              <a:rPr lang="en-US" dirty="0" err="1"/>
              <a:t>l’envasement</a:t>
            </a:r>
            <a:r>
              <a:rPr lang="en-US" dirty="0"/>
              <a:t> </a:t>
            </a:r>
            <a:r>
              <a:rPr lang="en-US" dirty="0" err="1"/>
              <a:t>rattachait</a:t>
            </a:r>
            <a:r>
              <a:rPr lang="en-US" dirty="0"/>
              <a:t> </a:t>
            </a:r>
            <a:r>
              <a:rPr lang="en-US" dirty="0" err="1"/>
              <a:t>l’ile</a:t>
            </a:r>
            <a:r>
              <a:rPr lang="en-US" dirty="0"/>
              <a:t> au continent, </a:t>
            </a:r>
            <a:r>
              <a:rPr lang="en-US" dirty="0" err="1"/>
              <a:t>changeant</a:t>
            </a:r>
            <a:r>
              <a:rPr lang="en-US" dirty="0"/>
              <a:t> le </a:t>
            </a:r>
            <a:r>
              <a:rPr lang="en-US" dirty="0" err="1"/>
              <a:t>paysage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Un barrage </a:t>
            </a:r>
            <a:r>
              <a:rPr lang="en-US" dirty="0" err="1"/>
              <a:t>fonctionnant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un </a:t>
            </a:r>
            <a:r>
              <a:rPr lang="en-US" dirty="0" err="1"/>
              <a:t>système</a:t>
            </a:r>
            <a:r>
              <a:rPr lang="en-US" dirty="0"/>
              <a:t> de chasse </a:t>
            </a:r>
            <a:r>
              <a:rPr lang="en-US" dirty="0" err="1"/>
              <a:t>d’eau</a:t>
            </a:r>
            <a:r>
              <a:rPr lang="en-US" dirty="0"/>
              <a:t> 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construit</a:t>
            </a:r>
            <a:r>
              <a:rPr lang="en-US" dirty="0"/>
              <a:t> pour </a:t>
            </a:r>
            <a:r>
              <a:rPr lang="en-US" dirty="0" err="1"/>
              <a:t>retenir</a:t>
            </a:r>
            <a:r>
              <a:rPr lang="en-US" dirty="0"/>
              <a:t> </a:t>
            </a:r>
            <a:r>
              <a:rPr lang="en-US" dirty="0" err="1"/>
              <a:t>l’eau</a:t>
            </a:r>
            <a:r>
              <a:rPr lang="en-US" dirty="0"/>
              <a:t> de la </a:t>
            </a:r>
            <a:r>
              <a:rPr lang="en-US" dirty="0" err="1"/>
              <a:t>rivière</a:t>
            </a:r>
            <a:r>
              <a:rPr lang="en-US" dirty="0"/>
              <a:t> qui se </a:t>
            </a:r>
            <a:r>
              <a:rPr lang="en-US" dirty="0" err="1"/>
              <a:t>jette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baie</a:t>
            </a:r>
            <a:r>
              <a:rPr lang="en-US" dirty="0"/>
              <a:t> et la </a:t>
            </a:r>
            <a:r>
              <a:rPr lang="en-US" dirty="0" err="1"/>
              <a:t>relâcher</a:t>
            </a:r>
            <a:r>
              <a:rPr lang="en-US" dirty="0"/>
              <a:t> à marée </a:t>
            </a:r>
            <a:r>
              <a:rPr lang="en-US" dirty="0" err="1"/>
              <a:t>basse</a:t>
            </a:r>
            <a:r>
              <a:rPr lang="en-US" dirty="0"/>
              <a:t>, </a:t>
            </a:r>
            <a:r>
              <a:rPr lang="en-US" dirty="0" err="1"/>
              <a:t>emportant</a:t>
            </a:r>
            <a:r>
              <a:rPr lang="en-US" dirty="0"/>
              <a:t> des sediments </a:t>
            </a:r>
            <a:r>
              <a:rPr lang="en-US" dirty="0" err="1"/>
              <a:t>vers</a:t>
            </a:r>
            <a:r>
              <a:rPr lang="en-US" dirty="0"/>
              <a:t> la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par jour. Les 8 </a:t>
            </a:r>
            <a:r>
              <a:rPr lang="en-US" dirty="0" err="1"/>
              <a:t>écluses</a:t>
            </a:r>
            <a:r>
              <a:rPr lang="en-US" dirty="0"/>
              <a:t> du barrage </a:t>
            </a:r>
            <a:r>
              <a:rPr lang="en-US" dirty="0" err="1"/>
              <a:t>utilisent</a:t>
            </a:r>
            <a:r>
              <a:rPr lang="en-US" dirty="0"/>
              <a:t> 36 T </a:t>
            </a:r>
            <a:r>
              <a:rPr lang="en-US" dirty="0" err="1"/>
              <a:t>d’acier</a:t>
            </a:r>
            <a:r>
              <a:rPr lang="en-US" dirty="0"/>
              <a:t> </a:t>
            </a:r>
            <a:r>
              <a:rPr lang="en-US" dirty="0" err="1"/>
              <a:t>inox</a:t>
            </a:r>
            <a:r>
              <a:rPr lang="en-US" dirty="0"/>
              <a:t> </a:t>
            </a:r>
            <a:r>
              <a:rPr lang="en-US" dirty="0" err="1"/>
              <a:t>austéno</a:t>
            </a:r>
            <a:r>
              <a:rPr lang="en-US" dirty="0"/>
              <a:t>- </a:t>
            </a:r>
            <a:r>
              <a:rPr lang="en-US" dirty="0" err="1"/>
              <a:t>ferritique</a:t>
            </a:r>
            <a:r>
              <a:rPr lang="en-US" dirty="0"/>
              <a:t> S32205 (EN 1.4462) </a:t>
            </a:r>
            <a:r>
              <a:rPr lang="en-US" dirty="0" err="1"/>
              <a:t>choisi</a:t>
            </a:r>
            <a:r>
              <a:rPr lang="en-US" dirty="0"/>
              <a:t> pour </a:t>
            </a:r>
            <a:r>
              <a:rPr lang="en-US" dirty="0" err="1"/>
              <a:t>sa</a:t>
            </a:r>
            <a:r>
              <a:rPr lang="en-US" dirty="0"/>
              <a:t> résistance à la corrosion et à </a:t>
            </a:r>
            <a:r>
              <a:rPr lang="en-US" dirty="0" err="1"/>
              <a:t>l’abrasion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Le Mont Saint Michel </a:t>
            </a:r>
            <a:r>
              <a:rPr lang="en-US" dirty="0" err="1"/>
              <a:t>redevient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7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52052"/>
            <a:ext cx="3472309" cy="1000684"/>
          </a:xfrm>
        </p:spPr>
        <p:txBody>
          <a:bodyPr>
            <a:normAutofit/>
          </a:bodyPr>
          <a:lstStyle/>
          <a:p>
            <a:r>
              <a:rPr lang="fr-FR" dirty="0"/>
              <a:t>Monaco s’agrandit sur la mer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type="body" sz="half" idx="2"/>
          </p:nvPr>
        </p:nvSpPr>
        <p:spPr>
          <a:xfrm>
            <a:off x="107504" y="1068760"/>
            <a:ext cx="3472309" cy="5456584"/>
          </a:xfrm>
        </p:spPr>
        <p:txBody>
          <a:bodyPr>
            <a:noAutofit/>
          </a:bodyPr>
          <a:lstStyle/>
          <a:p>
            <a:r>
              <a:rPr lang="en-US" sz="1800" dirty="0"/>
              <a:t>TL </a:t>
            </a:r>
            <a:r>
              <a:rPr lang="en-US" sz="1800" dirty="0" err="1"/>
              <a:t>Principauté</a:t>
            </a:r>
            <a:r>
              <a:rPr lang="en-US" sz="1800" dirty="0"/>
              <a:t> de Monaco, sur la </a:t>
            </a:r>
            <a:r>
              <a:rPr lang="en-US" sz="1800" dirty="0" err="1"/>
              <a:t>mer</a:t>
            </a:r>
            <a:r>
              <a:rPr lang="en-US" sz="1800" dirty="0"/>
              <a:t> </a:t>
            </a:r>
            <a:r>
              <a:rPr lang="en-US" sz="1800" dirty="0" err="1"/>
              <a:t>Méditerranée</a:t>
            </a:r>
            <a:r>
              <a:rPr lang="en-US" sz="1800" dirty="0"/>
              <a:t>, </a:t>
            </a:r>
            <a:r>
              <a:rPr lang="en-US" sz="1800" dirty="0" err="1"/>
              <a:t>agrandit</a:t>
            </a:r>
            <a:r>
              <a:rPr lang="en-US" sz="1800" dirty="0"/>
              <a:t> son petit </a:t>
            </a:r>
            <a:r>
              <a:rPr lang="en-US" sz="1800" dirty="0" err="1"/>
              <a:t>territoire</a:t>
            </a:r>
            <a:r>
              <a:rPr lang="en-US" sz="1800" dirty="0"/>
              <a:t> (2km²) sur la </a:t>
            </a:r>
            <a:r>
              <a:rPr lang="en-US" sz="1800" dirty="0" err="1"/>
              <a:t>mer</a:t>
            </a:r>
            <a:r>
              <a:rPr lang="en-US" sz="1800" dirty="0"/>
              <a:t> pour y </a:t>
            </a:r>
            <a:r>
              <a:rPr lang="en-US" sz="1800" dirty="0" err="1"/>
              <a:t>construire</a:t>
            </a:r>
            <a:r>
              <a:rPr lang="en-US" sz="1800" dirty="0"/>
              <a:t> 600 000m² de  surfaces de </a:t>
            </a:r>
            <a:r>
              <a:rPr lang="en-US" sz="1800" dirty="0" err="1"/>
              <a:t>plancher</a:t>
            </a:r>
            <a:r>
              <a:rPr lang="en-US" sz="1800" dirty="0"/>
              <a:t> pour un </a:t>
            </a:r>
            <a:r>
              <a:rPr lang="en-US" sz="1800" dirty="0" err="1"/>
              <a:t>coût</a:t>
            </a:r>
            <a:r>
              <a:rPr lang="en-US" sz="1800" dirty="0"/>
              <a:t> </a:t>
            </a:r>
            <a:r>
              <a:rPr lang="en-US" sz="1800" dirty="0" err="1"/>
              <a:t>estimé</a:t>
            </a:r>
            <a:r>
              <a:rPr lang="en-US" sz="1800" dirty="0"/>
              <a:t> à 2 milliards </a:t>
            </a:r>
            <a:r>
              <a:rPr lang="en-US" sz="1800" dirty="0" err="1"/>
              <a:t>d’Euros</a:t>
            </a:r>
            <a:r>
              <a:rPr lang="en-US" sz="1800" dirty="0"/>
              <a:t>. </a:t>
            </a:r>
          </a:p>
          <a:p>
            <a:r>
              <a:rPr lang="en-US" sz="1800" dirty="0"/>
              <a:t>Les </a:t>
            </a:r>
            <a:r>
              <a:rPr lang="en-US" sz="1800" dirty="0" err="1"/>
              <a:t>défis</a:t>
            </a:r>
            <a:r>
              <a:rPr lang="en-US" sz="1800" dirty="0"/>
              <a:t> techniques </a:t>
            </a:r>
            <a:r>
              <a:rPr lang="en-US" sz="1800" dirty="0" err="1"/>
              <a:t>sont</a:t>
            </a:r>
            <a:r>
              <a:rPr lang="en-US" sz="1800" dirty="0"/>
              <a:t> </a:t>
            </a:r>
            <a:r>
              <a:rPr lang="en-US" sz="1800" dirty="0" err="1"/>
              <a:t>énormes</a:t>
            </a:r>
            <a:r>
              <a:rPr lang="en-US" sz="1800" dirty="0"/>
              <a:t>: installation d’un </a:t>
            </a:r>
            <a:r>
              <a:rPr lang="en-US" sz="1800" dirty="0" err="1"/>
              <a:t>batardeau</a:t>
            </a:r>
            <a:r>
              <a:rPr lang="en-US" sz="1800" dirty="0"/>
              <a:t>, construction des </a:t>
            </a:r>
            <a:r>
              <a:rPr lang="en-US" sz="1800" dirty="0" err="1"/>
              <a:t>murs</a:t>
            </a:r>
            <a:r>
              <a:rPr lang="en-US" sz="1800" dirty="0"/>
              <a:t> de </a:t>
            </a:r>
            <a:r>
              <a:rPr lang="en-US" sz="1800" dirty="0" err="1"/>
              <a:t>béton</a:t>
            </a:r>
            <a:r>
              <a:rPr lang="en-US" sz="1800" dirty="0"/>
              <a:t> </a:t>
            </a:r>
            <a:r>
              <a:rPr lang="en-US" sz="1800" dirty="0" err="1"/>
              <a:t>remplissage</a:t>
            </a:r>
            <a:r>
              <a:rPr lang="en-US" sz="1800" dirty="0"/>
              <a:t>  de </a:t>
            </a:r>
            <a:r>
              <a:rPr lang="en-US" sz="1800" dirty="0" err="1"/>
              <a:t>l’espace</a:t>
            </a:r>
            <a:r>
              <a:rPr lang="en-US" sz="1800" dirty="0"/>
              <a:t> </a:t>
            </a:r>
            <a:r>
              <a:rPr lang="en-US" sz="1800" dirty="0" err="1"/>
              <a:t>ainsi</a:t>
            </a:r>
            <a:r>
              <a:rPr lang="en-US" sz="1800" dirty="0"/>
              <a:t> </a:t>
            </a:r>
            <a:r>
              <a:rPr lang="en-US" sz="1800" dirty="0" err="1"/>
              <a:t>délimité</a:t>
            </a:r>
            <a:r>
              <a:rPr lang="en-US" sz="1800" dirty="0"/>
              <a:t> et preparation du sol pour la construction </a:t>
            </a:r>
            <a:r>
              <a:rPr lang="en-US" sz="1800" dirty="0" err="1"/>
              <a:t>d’immeubles</a:t>
            </a:r>
            <a:r>
              <a:rPr lang="en-US" sz="1800" dirty="0"/>
              <a:t> </a:t>
            </a:r>
            <a:r>
              <a:rPr lang="en-US" sz="1800" dirty="0" err="1"/>
              <a:t>résidentiels</a:t>
            </a:r>
            <a:r>
              <a:rPr lang="en-US" sz="1800" dirty="0"/>
              <a:t>,  reduction de </a:t>
            </a:r>
            <a:r>
              <a:rPr lang="en-US" sz="1800" dirty="0" err="1"/>
              <a:t>l’impact</a:t>
            </a:r>
            <a:r>
              <a:rPr lang="en-US" sz="1800" dirty="0"/>
              <a:t> sur la vie marine, </a:t>
            </a:r>
            <a:r>
              <a:rPr lang="en-US" sz="1800" dirty="0" err="1"/>
              <a:t>etc</a:t>
            </a:r>
            <a:r>
              <a:rPr lang="en-US" sz="1800" dirty="0"/>
              <a:t>….  </a:t>
            </a:r>
          </a:p>
          <a:p>
            <a:r>
              <a:rPr lang="en-US" sz="1800" dirty="0"/>
              <a:t>Plus de  4000MT </a:t>
            </a:r>
            <a:r>
              <a:rPr lang="en-US" sz="1800" dirty="0" err="1"/>
              <a:t>d’armatures</a:t>
            </a:r>
            <a:r>
              <a:rPr lang="en-US" sz="1800" dirty="0"/>
              <a:t> </a:t>
            </a:r>
            <a:r>
              <a:rPr lang="en-US" sz="1800" dirty="0" err="1"/>
              <a:t>inox</a:t>
            </a:r>
            <a:r>
              <a:rPr lang="en-US" sz="1800" dirty="0"/>
              <a:t> </a:t>
            </a:r>
            <a:r>
              <a:rPr lang="en-US" sz="1800" dirty="0" err="1"/>
              <a:t>austeno</a:t>
            </a:r>
            <a:r>
              <a:rPr lang="en-US" sz="1800" dirty="0"/>
              <a:t> </a:t>
            </a:r>
            <a:r>
              <a:rPr lang="en-US" sz="1800" dirty="0" err="1"/>
              <a:t>ferritque</a:t>
            </a:r>
            <a:r>
              <a:rPr lang="en-US" sz="1800" dirty="0"/>
              <a:t> S32304 (EN1.4362) </a:t>
            </a:r>
            <a:r>
              <a:rPr lang="en-US" sz="1800" dirty="0" err="1"/>
              <a:t>seront</a:t>
            </a:r>
            <a:r>
              <a:rPr lang="en-US" sz="1800" dirty="0"/>
              <a:t> </a:t>
            </a:r>
            <a:r>
              <a:rPr lang="en-US" sz="1800" dirty="0" err="1"/>
              <a:t>utilisées</a:t>
            </a:r>
            <a:r>
              <a:rPr lang="en-US" sz="1800" dirty="0"/>
              <a:t> </a:t>
            </a:r>
            <a:r>
              <a:rPr lang="en-US" sz="1800" dirty="0" err="1"/>
              <a:t>dans</a:t>
            </a:r>
            <a:r>
              <a:rPr lang="en-US" sz="1800" dirty="0"/>
              <a:t> les </a:t>
            </a:r>
            <a:r>
              <a:rPr lang="en-US" sz="1800" dirty="0" err="1"/>
              <a:t>murs</a:t>
            </a:r>
            <a:r>
              <a:rPr lang="en-US" sz="1800" dirty="0"/>
              <a:t> de </a:t>
            </a:r>
            <a:r>
              <a:rPr lang="en-US" sz="1800" dirty="0" err="1"/>
              <a:t>béton</a:t>
            </a:r>
            <a:r>
              <a:rPr lang="en-US" sz="1800" dirty="0"/>
              <a:t>  pour assurer </a:t>
            </a:r>
            <a:r>
              <a:rPr lang="en-US" sz="1800" dirty="0" err="1"/>
              <a:t>leur</a:t>
            </a:r>
            <a:r>
              <a:rPr lang="en-US" sz="1800" dirty="0"/>
              <a:t> </a:t>
            </a:r>
            <a:r>
              <a:rPr lang="en-US" sz="1800" dirty="0" err="1"/>
              <a:t>durabilité</a:t>
            </a:r>
            <a:r>
              <a:rPr lang="en-US" sz="1800" dirty="0"/>
              <a:t> et </a:t>
            </a:r>
            <a:r>
              <a:rPr lang="en-US" sz="1800" dirty="0" err="1"/>
              <a:t>l’absence</a:t>
            </a:r>
            <a:r>
              <a:rPr lang="en-US" sz="1800" dirty="0"/>
              <a:t> de corrosion pour au </a:t>
            </a:r>
            <a:r>
              <a:rPr lang="en-US" sz="1800" dirty="0" err="1"/>
              <a:t>moins</a:t>
            </a:r>
            <a:r>
              <a:rPr lang="en-US" sz="1800" dirty="0"/>
              <a:t> un siècle, </a:t>
            </a:r>
          </a:p>
          <a:p>
            <a:endParaRPr lang="en-US" sz="1800" dirty="0"/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32" y="491378"/>
            <a:ext cx="4932040" cy="3140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718" y="3848492"/>
            <a:ext cx="4932040" cy="2964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86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8026"/>
            <a:ext cx="7886700" cy="1325563"/>
          </a:xfrm>
        </p:spPr>
        <p:txBody>
          <a:bodyPr/>
          <a:lstStyle/>
          <a:p>
            <a:r>
              <a:rPr lang="fr-FR" dirty="0"/>
              <a:t>Références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351338"/>
          </a:xfrm>
        </p:spPr>
        <p:txBody>
          <a:bodyPr>
            <a:noAutofit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800" dirty="0">
                <a:hlinkClick r:id="rId2"/>
              </a:rPr>
              <a:t>https://www.ipcc.ch/</a:t>
            </a:r>
            <a:r>
              <a:rPr lang="en-US" sz="1800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sz="1800" dirty="0">
                <a:hlinkClick r:id="rId3"/>
              </a:rPr>
              <a:t>www.unfccc.int/resource/docs/tp/tp0199.pdf</a:t>
            </a:r>
            <a:r>
              <a:rPr lang="fr-FR" sz="1800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800" dirty="0">
                <a:hlinkClick r:id="rId4"/>
              </a:rPr>
              <a:t>https://www.novethic.fr/actualite/environnement/biodiversite/isr-rse/le-changement-climatique-grignote-nos-cotes-et-menace-plus-d-un-million-de-francais-147571.html</a:t>
            </a:r>
            <a:r>
              <a:rPr lang="en-US" sz="1800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800" dirty="0">
                <a:hlinkClick r:id="rId5"/>
              </a:rPr>
              <a:t>https://www.cerema.fr/fr/actualites/adapter-documents-conception-entretien-exploitation</a:t>
            </a:r>
            <a:r>
              <a:rPr lang="en-US" sz="1800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800" dirty="0">
                <a:hlinkClick r:id="rId6"/>
              </a:rPr>
              <a:t>https://www.cerema.fr/fr/evenements/territoires-littoraux-transition-face-au-changement</a:t>
            </a:r>
            <a:r>
              <a:rPr lang="en-US" sz="1800" dirty="0"/>
              <a:t> </a:t>
            </a:r>
            <a:endParaRPr lang="fr-FR" sz="1800" dirty="0">
              <a:hlinkClick r:id="rId7"/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sz="1800" dirty="0">
                <a:hlinkClick r:id="rId7"/>
              </a:rPr>
              <a:t>https://www.unenvironment.org/explore-topics/oceans-seas/what-we-do/working-regional-seas/coastal-zone-management</a:t>
            </a:r>
            <a:r>
              <a:rPr lang="fr-FR" sz="1800" dirty="0"/>
              <a:t>  </a:t>
            </a:r>
            <a:endParaRPr lang="en-US" sz="1800" dirty="0"/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800" dirty="0"/>
              <a:t>Sea Wall at Cromer  </a:t>
            </a:r>
            <a:r>
              <a:rPr lang="en-US" sz="1800" dirty="0">
                <a:hlinkClick r:id="rId8"/>
              </a:rPr>
              <a:t>http://www.stainlesssteelrebar.org/applications/coastal-protection-at-cromer-uk/</a:t>
            </a:r>
            <a:r>
              <a:rPr lang="en-US" sz="18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800" dirty="0"/>
              <a:t>Bayonne breakwater  </a:t>
            </a:r>
            <a:r>
              <a:rPr lang="en-US" sz="1800" dirty="0">
                <a:hlinkClick r:id="rId9"/>
              </a:rPr>
              <a:t>http://stainlesssteelrebar.org/applications/bayonne-breakwater/</a:t>
            </a:r>
            <a:r>
              <a:rPr lang="en-US" sz="18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800" dirty="0">
                <a:hlinkClick r:id="rId10"/>
              </a:rPr>
              <a:t>https://www.constructioncayola.com/batiment/article/2008/11/20/23050/l-inox-pour-resister-atlantique</a:t>
            </a:r>
            <a:r>
              <a:rPr lang="en-US" sz="1800" dirty="0"/>
              <a:t>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1800" dirty="0"/>
              <a:t>Tsunami-proof floodgates Japan (NSSC presentation)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49</a:t>
            </a:fld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7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3927" y="8857"/>
            <a:ext cx="8291264" cy="1570186"/>
          </a:xfrm>
        </p:spPr>
        <p:txBody>
          <a:bodyPr>
            <a:normAutofit/>
          </a:bodyPr>
          <a:lstStyle/>
          <a:p>
            <a:r>
              <a:rPr lang="fr-FR" dirty="0"/>
              <a:t>Taux de perte en eau  de quelques métropoles (2014) </a:t>
            </a:r>
            <a:r>
              <a:rPr lang="fr-FR" baseline="30000" dirty="0"/>
              <a:t>8</a:t>
            </a:r>
            <a:endParaRPr lang="en-US" baseline="30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8EA88-7FAD-4529-B40D-A4F98E2688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986" y="1597532"/>
            <a:ext cx="7563446" cy="515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837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 startAt="11"/>
            </a:pPr>
            <a:r>
              <a:rPr lang="en-US" dirty="0"/>
              <a:t>Sluices Mt St Michel  </a:t>
            </a:r>
            <a:r>
              <a:rPr lang="en-US" dirty="0">
                <a:hlinkClick r:id="rId2"/>
              </a:rPr>
              <a:t>https://www.nickelinstitute.org/en/NickelMagazine/MagazineHome/AllArchives/2015/Volume30-3/InUseMontStMichel.aspx?selected=year</a:t>
            </a:r>
            <a:r>
              <a:rPr lang="en-US" dirty="0"/>
              <a:t>    </a:t>
            </a:r>
            <a:r>
              <a:rPr lang="en-US" dirty="0">
                <a:hlinkClick r:id="rId3"/>
              </a:rPr>
              <a:t>https://europe.arcelormittal.com/europeprojectgallery/fol_montsaintmichel</a:t>
            </a:r>
            <a:endParaRPr lang="en-US" dirty="0"/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1"/>
            </a:pPr>
            <a:r>
              <a:rPr lang="en-US" dirty="0" err="1"/>
              <a:t>Tammeroski</a:t>
            </a:r>
            <a:r>
              <a:rPr lang="en-US" dirty="0"/>
              <a:t>  floodgate   </a:t>
            </a:r>
            <a:r>
              <a:rPr lang="en-US" dirty="0">
                <a:hlinkClick r:id="rId4"/>
              </a:rPr>
              <a:t>http://www.pratiwisteel.com/news/view/20110708090600/Outokumpu-Duplex-Stainless-Steel-For-Sluice-And-Flood-Gates-Structures-In-Finland.html</a:t>
            </a:r>
            <a:r>
              <a:rPr lang="en-US" dirty="0"/>
              <a:t>     </a:t>
            </a:r>
            <a:r>
              <a:rPr lang="en-US" dirty="0">
                <a:hlinkClick r:id="rId5"/>
              </a:rPr>
              <a:t>https://www.pontek.fi/in-english</a:t>
            </a:r>
            <a:endParaRPr lang="en-US" dirty="0"/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1"/>
            </a:pPr>
            <a:r>
              <a:rPr lang="it-IT" dirty="0"/>
              <a:t>Monaco  </a:t>
            </a:r>
            <a:r>
              <a:rPr lang="it-IT" dirty="0">
                <a:hlinkClick r:id="rId6"/>
              </a:rPr>
              <a:t>https://www.cedinox.es/opencms901/export/sites/cedinox/.galleries/publicaciones-tecnicas/Extension-en-mer-de-Monaco.pdf</a:t>
            </a:r>
            <a:endParaRPr lang="en-US" dirty="0"/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11"/>
            </a:pPr>
            <a:r>
              <a:rPr lang="en-US" dirty="0" err="1"/>
              <a:t>Gårda</a:t>
            </a:r>
            <a:r>
              <a:rPr lang="en-US" dirty="0"/>
              <a:t> </a:t>
            </a:r>
            <a:r>
              <a:rPr lang="en-US" dirty="0" err="1"/>
              <a:t>Dämme</a:t>
            </a:r>
            <a:r>
              <a:rPr lang="en-US" dirty="0"/>
              <a:t> floodgate, </a:t>
            </a:r>
            <a:r>
              <a:rPr lang="en-US" dirty="0" err="1"/>
              <a:t>Göteborg</a:t>
            </a:r>
            <a:r>
              <a:rPr lang="en-US" dirty="0"/>
              <a:t>   </a:t>
            </a:r>
            <a:r>
              <a:rPr lang="en-US" dirty="0">
                <a:hlinkClick r:id="rId7"/>
              </a:rPr>
              <a:t>https://www.outokumpu.com/en/choose-stainless/2016/floodgates-to-fight-rising-sea-levels</a:t>
            </a:r>
            <a:r>
              <a:rPr lang="en-US" dirty="0"/>
              <a:t>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11"/>
            </a:pPr>
            <a:r>
              <a:rPr lang="en-US" dirty="0">
                <a:hlinkClick r:id="rId8"/>
              </a:rPr>
              <a:t>https://coastal-environments.weebly.com/landforms-and-processes.html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50</a:t>
            </a:fld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 rot="1558071">
            <a:off x="7108166" y="409153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7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"/>
            <a:ext cx="8119814" cy="764704"/>
          </a:xfrm>
        </p:spPr>
        <p:txBody>
          <a:bodyPr>
            <a:noAutofit/>
          </a:bodyPr>
          <a:lstStyle/>
          <a:p>
            <a:r>
              <a:rPr lang="fr-FR" sz="3200" dirty="0"/>
              <a:t>Les vagues construisent et détruisent les côtes</a:t>
            </a:r>
            <a:r>
              <a:rPr lang="fr-FR" sz="3200" baseline="30000" dirty="0"/>
              <a:t>1</a:t>
            </a:r>
            <a:endParaRPr lang="en-US" sz="3200" baseline="30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AF66AA0-E37C-4065-8BE7-D4086C065B53}" type="slidenum">
              <a:rPr lang="fr-BE" smtClean="0"/>
              <a:pPr/>
              <a:t>51</a:t>
            </a:fld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4" y="620688"/>
            <a:ext cx="7516800" cy="60722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453336"/>
            <a:ext cx="896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https://coastal-environments.weebly.com/landforms-and-processes.html</a:t>
            </a:r>
            <a:r>
              <a:rPr lang="en-US" sz="1200" dirty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 rot="1558071">
            <a:off x="7128877" y="947862"/>
            <a:ext cx="17856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Nouveau!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Autofit/>
          </a:bodyPr>
          <a:lstStyle/>
          <a:p>
            <a:r>
              <a:rPr lang="fr-FR" sz="3600" dirty="0" err="1"/>
              <a:t>Reduction</a:t>
            </a:r>
            <a:r>
              <a:rPr lang="fr-FR" sz="3600" dirty="0"/>
              <a:t> des fuites d’eau du réseau de distribution à Tokyo associée à l’utilisation d’acier inoxydable</a:t>
            </a:r>
            <a:r>
              <a:rPr lang="fr-FR" sz="3600" baseline="30000" dirty="0"/>
              <a:t>1</a:t>
            </a:r>
            <a:endParaRPr lang="en-US" sz="3600" baseline="30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7631834" cy="47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4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44816" cy="1584176"/>
          </a:xfrm>
        </p:spPr>
        <p:txBody>
          <a:bodyPr>
            <a:noAutofit/>
          </a:bodyPr>
          <a:lstStyle/>
          <a:p>
            <a:r>
              <a:rPr lang="fr-FR" sz="3200" dirty="0" err="1"/>
              <a:t>Reduction</a:t>
            </a:r>
            <a:r>
              <a:rPr lang="fr-FR" sz="3200" dirty="0"/>
              <a:t> of water </a:t>
            </a:r>
            <a:r>
              <a:rPr lang="fr-FR" sz="3200" dirty="0" err="1"/>
              <a:t>leakage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the replacement of </a:t>
            </a:r>
            <a:r>
              <a:rPr lang="fr-FR" sz="3200" dirty="0" err="1"/>
              <a:t>old</a:t>
            </a:r>
            <a:r>
              <a:rPr lang="fr-FR" sz="3200" dirty="0"/>
              <a:t> water pipes </a:t>
            </a:r>
            <a:r>
              <a:rPr lang="fr-FR" sz="3200" dirty="0" err="1"/>
              <a:t>with</a:t>
            </a:r>
            <a:r>
              <a:rPr lang="fr-FR" sz="3200" dirty="0"/>
              <a:t> </a:t>
            </a:r>
            <a:r>
              <a:rPr lang="fr-FR" sz="3200" dirty="0" err="1"/>
              <a:t>stainless</a:t>
            </a:r>
            <a:r>
              <a:rPr lang="fr-FR" sz="3200" dirty="0"/>
              <a:t> </a:t>
            </a:r>
            <a:r>
              <a:rPr lang="fr-FR" sz="3200" dirty="0" err="1"/>
              <a:t>steel</a:t>
            </a:r>
            <a:r>
              <a:rPr lang="fr-FR" sz="3200" dirty="0"/>
              <a:t> </a:t>
            </a:r>
            <a:r>
              <a:rPr lang="fr-FR" sz="3200" baseline="30000" dirty="0"/>
              <a:t>8</a:t>
            </a:r>
            <a:endParaRPr lang="en-US" sz="3200" baseline="30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" y="2359311"/>
            <a:ext cx="8630749" cy="366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4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9629" y="44624"/>
            <a:ext cx="2697690" cy="357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http://www.nickelinstitute.org/%7E/media/Images/NickelUseInSociety/MaterialsSelectionandUse/Water/pipe.ashx?w=170&amp;h=292&amp;as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44624"/>
            <a:ext cx="2268000" cy="35792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6" y="3674709"/>
            <a:ext cx="8820000" cy="3183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53" y="44623"/>
            <a:ext cx="3582043" cy="35783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856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980728"/>
            <a:ext cx="8534400" cy="48653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3286858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02 Stainless Steel Applications en 2019</Template>
  <TotalTime>1829</TotalTime>
  <Words>3580</Words>
  <Application>Microsoft Office PowerPoint</Application>
  <PresentationFormat>On-screen Show (4:3)</PresentationFormat>
  <Paragraphs>308</Paragraphs>
  <Slides>51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Wingdings</vt:lpstr>
      <vt:lpstr>3_Custom Design</vt:lpstr>
      <vt:lpstr>15_Custom Design</vt:lpstr>
      <vt:lpstr>Custom Design</vt:lpstr>
      <vt:lpstr>1_Custom Design</vt:lpstr>
      <vt:lpstr>Support de cours pour enseignants d’Architecture et de Génie Civil</vt:lpstr>
      <vt:lpstr>Sommaire</vt:lpstr>
      <vt:lpstr>1. Réseaux de distribution d’eau</vt:lpstr>
      <vt:lpstr>Pourquoi utilise t’on les aciers inox?</vt:lpstr>
      <vt:lpstr>Taux de perte en eau  de quelques métropoles (2014) 8</vt:lpstr>
      <vt:lpstr>Reduction des fuites d’eau du réseau de distribution à Tokyo associée à l’utilisation d’acier inoxydable1</vt:lpstr>
      <vt:lpstr>Reduction of water leakage with the replacement of old water pipes with stainless steel 8</vt:lpstr>
      <vt:lpstr>PowerPoint Presentation</vt:lpstr>
      <vt:lpstr>PowerPoint Presentation</vt:lpstr>
      <vt:lpstr>Réservoir d’eau avant réparation, Gangneung-City,  Corée9</vt:lpstr>
      <vt:lpstr>Le même après installation du nouveau revêtement inox</vt:lpstr>
      <vt:lpstr>Références « Réseaux de distribution d’eau » </vt:lpstr>
      <vt:lpstr>2. Les ponts</vt:lpstr>
      <vt:lpstr>Beaucoup de ponts sont en mauvais état</vt:lpstr>
      <vt:lpstr>Les ponts s’écroulent rarement, heureusement!</vt:lpstr>
      <vt:lpstr>Etat des ponts dans l’Union Européenne</vt:lpstr>
      <vt:lpstr>Situation aux USA Nombre de ponts qu’il faudrait remplacer ou réparer</vt:lpstr>
      <vt:lpstr>L’acier inoxydable dans les ponts</vt:lpstr>
      <vt:lpstr>Stonecutter’s (2009) Hong Kong</vt:lpstr>
      <vt:lpstr>Champlain (2019), Montreal</vt:lpstr>
      <vt:lpstr>Hong Kong,  Zhuhai, Macau (2018)</vt:lpstr>
      <vt:lpstr>Fort Worth, Texas (2013)</vt:lpstr>
      <vt:lpstr>Cala Galdana, Menorca (2005)</vt:lpstr>
      <vt:lpstr>Helix, Singapore</vt:lpstr>
      <vt:lpstr>Lyon,  France</vt:lpstr>
      <vt:lpstr>Trumpf, Ditzingen, Allemagne</vt:lpstr>
      <vt:lpstr>San Diego Harbor, California</vt:lpstr>
      <vt:lpstr>Progreso Pier, Mexique</vt:lpstr>
      <vt:lpstr>Références sur l’état des ponts existants</vt:lpstr>
      <vt:lpstr>Références de ponts utilisant l’acier inoxydable</vt:lpstr>
      <vt:lpstr>Références de ponts utilisant l’acier inoxydable</vt:lpstr>
      <vt:lpstr>PowerPoint Presentation</vt:lpstr>
      <vt:lpstr>3. Infrastructures Côtières</vt:lpstr>
      <vt:lpstr>Changement climatique et côtes</vt:lpstr>
      <vt:lpstr>Inondations (Sud Est de la France)</vt:lpstr>
      <vt:lpstr>Erosion côtière (lieu non spécifié)</vt:lpstr>
      <vt:lpstr>Options d’adaptation côtière</vt:lpstr>
      <vt:lpstr>Quelques ouvrages qui utilisent l’acier inoxydable</vt:lpstr>
      <vt:lpstr>Mur de front de mer, Cromer, UK</vt:lpstr>
      <vt:lpstr>Digue, Bayonne, France</vt:lpstr>
      <vt:lpstr>Reconstruction résiliente après catastrophes au Japon</vt:lpstr>
      <vt:lpstr>Exemples</vt:lpstr>
      <vt:lpstr>Gain de poids des barrières obtenu en utilisant des aciers inox austéno-ferritiques « éco »</vt:lpstr>
      <vt:lpstr>Quelques grand projets au Japon</vt:lpstr>
      <vt:lpstr>Barrière de Kamihirai, Japon</vt:lpstr>
      <vt:lpstr>Mont Saint Michel, France</vt:lpstr>
      <vt:lpstr>Mont Saint Michel, France</vt:lpstr>
      <vt:lpstr>Monaco s’agrandit sur la mer</vt:lpstr>
      <vt:lpstr>Références</vt:lpstr>
      <vt:lpstr>Références</vt:lpstr>
      <vt:lpstr>Les vagues construisent et détruisent les côtes1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en acier inoxydable: Infrastructure</dc:title>
  <dc:creator>Bernard</dc:creator>
  <cp:keywords>Aciers inoxydables, cours, architectes, ingénieurs</cp:keywords>
  <cp:lastModifiedBy>Jo Claes</cp:lastModifiedBy>
  <cp:revision>158</cp:revision>
  <dcterms:created xsi:type="dcterms:W3CDTF">2019-09-13T06:49:16Z</dcterms:created>
  <dcterms:modified xsi:type="dcterms:W3CDTF">2020-01-30T13:55:41Z</dcterms:modified>
</cp:coreProperties>
</file>