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3"/>
  </p:notesMasterIdLst>
  <p:sldIdLst>
    <p:sldId id="256" r:id="rId6"/>
    <p:sldId id="288" r:id="rId7"/>
    <p:sldId id="290" r:id="rId8"/>
    <p:sldId id="291" r:id="rId9"/>
    <p:sldId id="284" r:id="rId10"/>
    <p:sldId id="285" r:id="rId11"/>
    <p:sldId id="28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DBED4D-37BB-4E1C-B03A-E877646D2A0E}" v="69" dt="2020-06-29T08:50:36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8043" autoAdjust="0"/>
  </p:normalViewPr>
  <p:slideViewPr>
    <p:cSldViewPr>
      <p:cViewPr varScale="1">
        <p:scale>
          <a:sx n="110" d="100"/>
          <a:sy n="110" d="100"/>
        </p:scale>
        <p:origin x="156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Claes" userId="d64208f3-0076-4064-b6ac-7d8ee9dc279f" providerId="ADAL" clId="{08C8B9C4-99F7-4E0A-8F6E-7070A8A64E1A}"/>
    <pc:docChg chg="modSld">
      <pc:chgData name="Jo Claes" userId="d64208f3-0076-4064-b6ac-7d8ee9dc279f" providerId="ADAL" clId="{08C8B9C4-99F7-4E0A-8F6E-7070A8A64E1A}" dt="2020-01-07T10:05:10.266" v="0" actId="207"/>
      <pc:docMkLst>
        <pc:docMk/>
      </pc:docMkLst>
      <pc:sldChg chg="modSp">
        <pc:chgData name="Jo Claes" userId="d64208f3-0076-4064-b6ac-7d8ee9dc279f" providerId="ADAL" clId="{08C8B9C4-99F7-4E0A-8F6E-7070A8A64E1A}" dt="2020-01-07T10:05:10.266" v="0" actId="207"/>
        <pc:sldMkLst>
          <pc:docMk/>
          <pc:sldMk cId="2286936940" sldId="291"/>
        </pc:sldMkLst>
        <pc:spChg chg="mod">
          <ac:chgData name="Jo Claes" userId="d64208f3-0076-4064-b6ac-7d8ee9dc279f" providerId="ADAL" clId="{08C8B9C4-99F7-4E0A-8F6E-7070A8A64E1A}" dt="2020-01-07T10:05:10.266" v="0" actId="207"/>
          <ac:spMkLst>
            <pc:docMk/>
            <pc:sldMk cId="2286936940" sldId="291"/>
            <ac:spMk id="3" creationId="{00000000-0000-0000-0000-000000000000}"/>
          </ac:spMkLst>
        </pc:spChg>
      </pc:sldChg>
    </pc:docChg>
  </pc:docChgLst>
  <pc:docChgLst>
    <pc:chgData name="Jo Claes" userId="d64208f3-0076-4064-b6ac-7d8ee9dc279f" providerId="ADAL" clId="{83DBED4D-37BB-4E1C-B03A-E877646D2A0E}"/>
    <pc:docChg chg="custSel modSld">
      <pc:chgData name="Jo Claes" userId="d64208f3-0076-4064-b6ac-7d8ee9dc279f" providerId="ADAL" clId="{83DBED4D-37BB-4E1C-B03A-E877646D2A0E}" dt="2020-06-29T08:50:36.326" v="62" actId="1037"/>
      <pc:docMkLst>
        <pc:docMk/>
      </pc:docMkLst>
      <pc:sldChg chg="addSp delSp modSp">
        <pc:chgData name="Jo Claes" userId="d64208f3-0076-4064-b6ac-7d8ee9dc279f" providerId="ADAL" clId="{83DBED4D-37BB-4E1C-B03A-E877646D2A0E}" dt="2020-06-29T08:49:45.136" v="32" actId="1035"/>
        <pc:sldMkLst>
          <pc:docMk/>
          <pc:sldMk cId="2576715724" sldId="284"/>
        </pc:sldMkLst>
        <pc:spChg chg="add mod">
          <ac:chgData name="Jo Claes" userId="d64208f3-0076-4064-b6ac-7d8ee9dc279f" providerId="ADAL" clId="{83DBED4D-37BB-4E1C-B03A-E877646D2A0E}" dt="2020-06-29T08:49:30.568" v="26" actId="1037"/>
          <ac:spMkLst>
            <pc:docMk/>
            <pc:sldMk cId="2576715724" sldId="284"/>
            <ac:spMk id="26" creationId="{689A1B3D-FC6A-4395-94AD-27709FD0DDC6}"/>
          </ac:spMkLst>
        </pc:spChg>
        <pc:graphicFrameChg chg="mod">
          <ac:chgData name="Jo Claes" userId="d64208f3-0076-4064-b6ac-7d8ee9dc279f" providerId="ADAL" clId="{83DBED4D-37BB-4E1C-B03A-E877646D2A0E}" dt="2020-06-29T08:47:41.908" v="3"/>
          <ac:graphicFrameMkLst>
            <pc:docMk/>
            <pc:sldMk cId="2576715724" sldId="284"/>
            <ac:graphicFrameMk id="4" creationId="{00000000-0000-0000-0000-000000000000}"/>
          </ac:graphicFrameMkLst>
        </pc:graphicFrameChg>
        <pc:picChg chg="del">
          <ac:chgData name="Jo Claes" userId="d64208f3-0076-4064-b6ac-7d8ee9dc279f" providerId="ADAL" clId="{83DBED4D-37BB-4E1C-B03A-E877646D2A0E}" dt="2020-06-29T08:48:23.740" v="6" actId="478"/>
          <ac:picMkLst>
            <pc:docMk/>
            <pc:sldMk cId="2576715724" sldId="284"/>
            <ac:picMk id="14" creationId="{00000000-0000-0000-0000-000000000000}"/>
          </ac:picMkLst>
        </pc:picChg>
        <pc:picChg chg="del">
          <ac:chgData name="Jo Claes" userId="d64208f3-0076-4064-b6ac-7d8ee9dc279f" providerId="ADAL" clId="{83DBED4D-37BB-4E1C-B03A-E877646D2A0E}" dt="2020-06-29T08:48:23.740" v="6" actId="478"/>
          <ac:picMkLst>
            <pc:docMk/>
            <pc:sldMk cId="2576715724" sldId="284"/>
            <ac:picMk id="15" creationId="{00000000-0000-0000-0000-000000000000}"/>
          </ac:picMkLst>
        </pc:picChg>
        <pc:picChg chg="del">
          <ac:chgData name="Jo Claes" userId="d64208f3-0076-4064-b6ac-7d8ee9dc279f" providerId="ADAL" clId="{83DBED4D-37BB-4E1C-B03A-E877646D2A0E}" dt="2020-06-29T08:48:23.740" v="6" actId="478"/>
          <ac:picMkLst>
            <pc:docMk/>
            <pc:sldMk cId="2576715724" sldId="284"/>
            <ac:picMk id="16" creationId="{00000000-0000-0000-0000-000000000000}"/>
          </ac:picMkLst>
        </pc:picChg>
        <pc:picChg chg="del">
          <ac:chgData name="Jo Claes" userId="d64208f3-0076-4064-b6ac-7d8ee9dc279f" providerId="ADAL" clId="{83DBED4D-37BB-4E1C-B03A-E877646D2A0E}" dt="2020-06-29T08:48:23.740" v="6" actId="478"/>
          <ac:picMkLst>
            <pc:docMk/>
            <pc:sldMk cId="2576715724" sldId="284"/>
            <ac:picMk id="17" creationId="{00000000-0000-0000-0000-000000000000}"/>
          </ac:picMkLst>
        </pc:picChg>
        <pc:picChg chg="del">
          <ac:chgData name="Jo Claes" userId="d64208f3-0076-4064-b6ac-7d8ee9dc279f" providerId="ADAL" clId="{83DBED4D-37BB-4E1C-B03A-E877646D2A0E}" dt="2020-06-29T08:48:23.740" v="6" actId="478"/>
          <ac:picMkLst>
            <pc:docMk/>
            <pc:sldMk cId="2576715724" sldId="284"/>
            <ac:picMk id="18" creationId="{00000000-0000-0000-0000-000000000000}"/>
          </ac:picMkLst>
        </pc:picChg>
        <pc:picChg chg="del">
          <ac:chgData name="Jo Claes" userId="d64208f3-0076-4064-b6ac-7d8ee9dc279f" providerId="ADAL" clId="{83DBED4D-37BB-4E1C-B03A-E877646D2A0E}" dt="2020-06-29T08:48:23.740" v="6" actId="478"/>
          <ac:picMkLst>
            <pc:docMk/>
            <pc:sldMk cId="2576715724" sldId="284"/>
            <ac:picMk id="19" creationId="{00000000-0000-0000-0000-000000000000}"/>
          </ac:picMkLst>
        </pc:picChg>
        <pc:picChg chg="del">
          <ac:chgData name="Jo Claes" userId="d64208f3-0076-4064-b6ac-7d8ee9dc279f" providerId="ADAL" clId="{83DBED4D-37BB-4E1C-B03A-E877646D2A0E}" dt="2020-06-29T08:48:23.740" v="6" actId="478"/>
          <ac:picMkLst>
            <pc:docMk/>
            <pc:sldMk cId="2576715724" sldId="284"/>
            <ac:picMk id="20" creationId="{00000000-0000-0000-0000-000000000000}"/>
          </ac:picMkLst>
        </pc:picChg>
        <pc:picChg chg="del">
          <ac:chgData name="Jo Claes" userId="d64208f3-0076-4064-b6ac-7d8ee9dc279f" providerId="ADAL" clId="{83DBED4D-37BB-4E1C-B03A-E877646D2A0E}" dt="2020-06-29T08:48:23.740" v="6" actId="478"/>
          <ac:picMkLst>
            <pc:docMk/>
            <pc:sldMk cId="2576715724" sldId="284"/>
            <ac:picMk id="21" creationId="{00000000-0000-0000-0000-000000000000}"/>
          </ac:picMkLst>
        </pc:picChg>
        <pc:picChg chg="del">
          <ac:chgData name="Jo Claes" userId="d64208f3-0076-4064-b6ac-7d8ee9dc279f" providerId="ADAL" clId="{83DBED4D-37BB-4E1C-B03A-E877646D2A0E}" dt="2020-06-29T08:48:23.740" v="6" actId="478"/>
          <ac:picMkLst>
            <pc:docMk/>
            <pc:sldMk cId="2576715724" sldId="284"/>
            <ac:picMk id="22" creationId="{00000000-0000-0000-0000-000000000000}"/>
          </ac:picMkLst>
        </pc:picChg>
        <pc:picChg chg="del">
          <ac:chgData name="Jo Claes" userId="d64208f3-0076-4064-b6ac-7d8ee9dc279f" providerId="ADAL" clId="{83DBED4D-37BB-4E1C-B03A-E877646D2A0E}" dt="2020-06-29T08:48:23.740" v="6" actId="478"/>
          <ac:picMkLst>
            <pc:docMk/>
            <pc:sldMk cId="2576715724" sldId="284"/>
            <ac:picMk id="23" creationId="{00000000-0000-0000-0000-000000000000}"/>
          </ac:picMkLst>
        </pc:picChg>
        <pc:picChg chg="del">
          <ac:chgData name="Jo Claes" userId="d64208f3-0076-4064-b6ac-7d8ee9dc279f" providerId="ADAL" clId="{83DBED4D-37BB-4E1C-B03A-E877646D2A0E}" dt="2020-06-29T08:48:23.740" v="6" actId="478"/>
          <ac:picMkLst>
            <pc:docMk/>
            <pc:sldMk cId="2576715724" sldId="284"/>
            <ac:picMk id="24" creationId="{00000000-0000-0000-0000-000000000000}"/>
          </ac:picMkLst>
        </pc:picChg>
        <pc:picChg chg="del">
          <ac:chgData name="Jo Claes" userId="d64208f3-0076-4064-b6ac-7d8ee9dc279f" providerId="ADAL" clId="{83DBED4D-37BB-4E1C-B03A-E877646D2A0E}" dt="2020-06-29T08:48:23.740" v="6" actId="478"/>
          <ac:picMkLst>
            <pc:docMk/>
            <pc:sldMk cId="2576715724" sldId="284"/>
            <ac:picMk id="25" creationId="{00000000-0000-0000-0000-000000000000}"/>
          </ac:picMkLst>
        </pc:picChg>
        <pc:picChg chg="add mod">
          <ac:chgData name="Jo Claes" userId="d64208f3-0076-4064-b6ac-7d8ee9dc279f" providerId="ADAL" clId="{83DBED4D-37BB-4E1C-B03A-E877646D2A0E}" dt="2020-06-29T08:49:30.568" v="26" actId="1037"/>
          <ac:picMkLst>
            <pc:docMk/>
            <pc:sldMk cId="2576715724" sldId="284"/>
            <ac:picMk id="27" creationId="{A2214262-1034-46E0-90F7-1EE1D60A8CA8}"/>
          </ac:picMkLst>
        </pc:picChg>
        <pc:picChg chg="add mod">
          <ac:chgData name="Jo Claes" userId="d64208f3-0076-4064-b6ac-7d8ee9dc279f" providerId="ADAL" clId="{83DBED4D-37BB-4E1C-B03A-E877646D2A0E}" dt="2020-06-29T08:49:30.568" v="26" actId="1037"/>
          <ac:picMkLst>
            <pc:docMk/>
            <pc:sldMk cId="2576715724" sldId="284"/>
            <ac:picMk id="28" creationId="{86117F98-D585-4E84-A069-1FC06FEEE002}"/>
          </ac:picMkLst>
        </pc:picChg>
        <pc:picChg chg="add mod">
          <ac:chgData name="Jo Claes" userId="d64208f3-0076-4064-b6ac-7d8ee9dc279f" providerId="ADAL" clId="{83DBED4D-37BB-4E1C-B03A-E877646D2A0E}" dt="2020-06-29T08:49:30.568" v="26" actId="1037"/>
          <ac:picMkLst>
            <pc:docMk/>
            <pc:sldMk cId="2576715724" sldId="284"/>
            <ac:picMk id="29" creationId="{314935A4-FB1F-44D9-A997-996D0FAE2580}"/>
          </ac:picMkLst>
        </pc:picChg>
        <pc:picChg chg="add mod">
          <ac:chgData name="Jo Claes" userId="d64208f3-0076-4064-b6ac-7d8ee9dc279f" providerId="ADAL" clId="{83DBED4D-37BB-4E1C-B03A-E877646D2A0E}" dt="2020-06-29T08:49:30.568" v="26" actId="1037"/>
          <ac:picMkLst>
            <pc:docMk/>
            <pc:sldMk cId="2576715724" sldId="284"/>
            <ac:picMk id="30" creationId="{E45A3EAB-20FB-4C3D-BBA0-DC9B037FCE30}"/>
          </ac:picMkLst>
        </pc:picChg>
        <pc:picChg chg="add mod">
          <ac:chgData name="Jo Claes" userId="d64208f3-0076-4064-b6ac-7d8ee9dc279f" providerId="ADAL" clId="{83DBED4D-37BB-4E1C-B03A-E877646D2A0E}" dt="2020-06-29T08:49:30.568" v="26" actId="1037"/>
          <ac:picMkLst>
            <pc:docMk/>
            <pc:sldMk cId="2576715724" sldId="284"/>
            <ac:picMk id="31" creationId="{86D4558E-5325-443B-9800-99E36959E104}"/>
          </ac:picMkLst>
        </pc:picChg>
        <pc:picChg chg="add mod">
          <ac:chgData name="Jo Claes" userId="d64208f3-0076-4064-b6ac-7d8ee9dc279f" providerId="ADAL" clId="{83DBED4D-37BB-4E1C-B03A-E877646D2A0E}" dt="2020-06-29T08:49:30.568" v="26" actId="1037"/>
          <ac:picMkLst>
            <pc:docMk/>
            <pc:sldMk cId="2576715724" sldId="284"/>
            <ac:picMk id="32" creationId="{02332FDF-384B-4FE7-9FBC-BB45CC963F6B}"/>
          </ac:picMkLst>
        </pc:picChg>
        <pc:picChg chg="add mod">
          <ac:chgData name="Jo Claes" userId="d64208f3-0076-4064-b6ac-7d8ee9dc279f" providerId="ADAL" clId="{83DBED4D-37BB-4E1C-B03A-E877646D2A0E}" dt="2020-06-29T08:49:30.568" v="26" actId="1037"/>
          <ac:picMkLst>
            <pc:docMk/>
            <pc:sldMk cId="2576715724" sldId="284"/>
            <ac:picMk id="33" creationId="{CFC46FF4-1247-4518-8F8C-5331EE22A21A}"/>
          </ac:picMkLst>
        </pc:picChg>
        <pc:picChg chg="add mod">
          <ac:chgData name="Jo Claes" userId="d64208f3-0076-4064-b6ac-7d8ee9dc279f" providerId="ADAL" clId="{83DBED4D-37BB-4E1C-B03A-E877646D2A0E}" dt="2020-06-29T08:49:30.568" v="26" actId="1037"/>
          <ac:picMkLst>
            <pc:docMk/>
            <pc:sldMk cId="2576715724" sldId="284"/>
            <ac:picMk id="34" creationId="{459FA53D-0EA6-41B5-9F47-83F62FC267AC}"/>
          </ac:picMkLst>
        </pc:picChg>
        <pc:picChg chg="add mod">
          <ac:chgData name="Jo Claes" userId="d64208f3-0076-4064-b6ac-7d8ee9dc279f" providerId="ADAL" clId="{83DBED4D-37BB-4E1C-B03A-E877646D2A0E}" dt="2020-06-29T08:49:30.568" v="26" actId="1037"/>
          <ac:picMkLst>
            <pc:docMk/>
            <pc:sldMk cId="2576715724" sldId="284"/>
            <ac:picMk id="35" creationId="{E01B2977-0A98-45DA-BC11-1217D62C3957}"/>
          </ac:picMkLst>
        </pc:picChg>
        <pc:picChg chg="add mod">
          <ac:chgData name="Jo Claes" userId="d64208f3-0076-4064-b6ac-7d8ee9dc279f" providerId="ADAL" clId="{83DBED4D-37BB-4E1C-B03A-E877646D2A0E}" dt="2020-06-29T08:49:30.568" v="26" actId="1037"/>
          <ac:picMkLst>
            <pc:docMk/>
            <pc:sldMk cId="2576715724" sldId="284"/>
            <ac:picMk id="36" creationId="{8E2AE548-F3C7-4F16-AF19-508037A96277}"/>
          </ac:picMkLst>
        </pc:picChg>
        <pc:picChg chg="add mod">
          <ac:chgData name="Jo Claes" userId="d64208f3-0076-4064-b6ac-7d8ee9dc279f" providerId="ADAL" clId="{83DBED4D-37BB-4E1C-B03A-E877646D2A0E}" dt="2020-06-29T08:49:30.568" v="26" actId="1037"/>
          <ac:picMkLst>
            <pc:docMk/>
            <pc:sldMk cId="2576715724" sldId="284"/>
            <ac:picMk id="37" creationId="{0B949318-395C-4F82-B89B-3137E0485259}"/>
          </ac:picMkLst>
        </pc:picChg>
        <pc:picChg chg="add mod">
          <ac:chgData name="Jo Claes" userId="d64208f3-0076-4064-b6ac-7d8ee9dc279f" providerId="ADAL" clId="{83DBED4D-37BB-4E1C-B03A-E877646D2A0E}" dt="2020-06-29T08:49:30.568" v="26" actId="1037"/>
          <ac:picMkLst>
            <pc:docMk/>
            <pc:sldMk cId="2576715724" sldId="284"/>
            <ac:picMk id="38" creationId="{2C6B5086-D10C-4A21-81BC-E2B948D0CC3C}"/>
          </ac:picMkLst>
        </pc:picChg>
        <pc:picChg chg="add mod">
          <ac:chgData name="Jo Claes" userId="d64208f3-0076-4064-b6ac-7d8ee9dc279f" providerId="ADAL" clId="{83DBED4D-37BB-4E1C-B03A-E877646D2A0E}" dt="2020-06-29T08:49:30.568" v="26" actId="1037"/>
          <ac:picMkLst>
            <pc:docMk/>
            <pc:sldMk cId="2576715724" sldId="284"/>
            <ac:picMk id="39" creationId="{5D1C19ED-57A4-41FB-A3D3-D34AC2700C9F}"/>
          </ac:picMkLst>
        </pc:picChg>
        <pc:picChg chg="add mod">
          <ac:chgData name="Jo Claes" userId="d64208f3-0076-4064-b6ac-7d8ee9dc279f" providerId="ADAL" clId="{83DBED4D-37BB-4E1C-B03A-E877646D2A0E}" dt="2020-06-29T08:49:30.568" v="26" actId="1037"/>
          <ac:picMkLst>
            <pc:docMk/>
            <pc:sldMk cId="2576715724" sldId="284"/>
            <ac:picMk id="40" creationId="{D19D8A88-E92D-4658-B924-DFDC0CF639CB}"/>
          </ac:picMkLst>
        </pc:picChg>
        <pc:picChg chg="add mod">
          <ac:chgData name="Jo Claes" userId="d64208f3-0076-4064-b6ac-7d8ee9dc279f" providerId="ADAL" clId="{83DBED4D-37BB-4E1C-B03A-E877646D2A0E}" dt="2020-06-29T08:49:30.568" v="26" actId="1037"/>
          <ac:picMkLst>
            <pc:docMk/>
            <pc:sldMk cId="2576715724" sldId="284"/>
            <ac:picMk id="41" creationId="{3E686B88-5506-4938-B279-91839B5621B3}"/>
          </ac:picMkLst>
        </pc:picChg>
        <pc:picChg chg="add mod">
          <ac:chgData name="Jo Claes" userId="d64208f3-0076-4064-b6ac-7d8ee9dc279f" providerId="ADAL" clId="{83DBED4D-37BB-4E1C-B03A-E877646D2A0E}" dt="2020-06-29T08:49:30.568" v="26" actId="1037"/>
          <ac:picMkLst>
            <pc:docMk/>
            <pc:sldMk cId="2576715724" sldId="284"/>
            <ac:picMk id="42" creationId="{CDEA13F6-CF19-42D9-9241-C073B3CB6236}"/>
          </ac:picMkLst>
        </pc:picChg>
        <pc:picChg chg="add mod">
          <ac:chgData name="Jo Claes" userId="d64208f3-0076-4064-b6ac-7d8ee9dc279f" providerId="ADAL" clId="{83DBED4D-37BB-4E1C-B03A-E877646D2A0E}" dt="2020-06-29T08:49:30.568" v="26" actId="1037"/>
          <ac:picMkLst>
            <pc:docMk/>
            <pc:sldMk cId="2576715724" sldId="284"/>
            <ac:picMk id="43" creationId="{20DEDCD3-F3A7-41E7-8781-2C40640E7B9A}"/>
          </ac:picMkLst>
        </pc:picChg>
        <pc:picChg chg="add mod">
          <ac:chgData name="Jo Claes" userId="d64208f3-0076-4064-b6ac-7d8ee9dc279f" providerId="ADAL" clId="{83DBED4D-37BB-4E1C-B03A-E877646D2A0E}" dt="2020-06-29T08:49:30.568" v="26" actId="1037"/>
          <ac:picMkLst>
            <pc:docMk/>
            <pc:sldMk cId="2576715724" sldId="284"/>
            <ac:picMk id="44" creationId="{12354894-3FAE-43CC-8957-9CA6161D3751}"/>
          </ac:picMkLst>
        </pc:picChg>
        <pc:picChg chg="add mod">
          <ac:chgData name="Jo Claes" userId="d64208f3-0076-4064-b6ac-7d8ee9dc279f" providerId="ADAL" clId="{83DBED4D-37BB-4E1C-B03A-E877646D2A0E}" dt="2020-06-29T08:49:45.136" v="32" actId="1035"/>
          <ac:picMkLst>
            <pc:docMk/>
            <pc:sldMk cId="2576715724" sldId="284"/>
            <ac:picMk id="45" creationId="{9DAD5168-EA6C-4F90-B8C5-9DFD7DC5DA39}"/>
          </ac:picMkLst>
        </pc:picChg>
        <pc:picChg chg="add mod">
          <ac:chgData name="Jo Claes" userId="d64208f3-0076-4064-b6ac-7d8ee9dc279f" providerId="ADAL" clId="{83DBED4D-37BB-4E1C-B03A-E877646D2A0E}" dt="2020-06-29T08:49:45.136" v="32" actId="1035"/>
          <ac:picMkLst>
            <pc:docMk/>
            <pc:sldMk cId="2576715724" sldId="284"/>
            <ac:picMk id="46" creationId="{04A73909-2CB5-476A-8B7F-59EDEC09FF99}"/>
          </ac:picMkLst>
        </pc:picChg>
        <pc:picChg chg="add mod">
          <ac:chgData name="Jo Claes" userId="d64208f3-0076-4064-b6ac-7d8ee9dc279f" providerId="ADAL" clId="{83DBED4D-37BB-4E1C-B03A-E877646D2A0E}" dt="2020-06-29T08:49:45.136" v="32" actId="1035"/>
          <ac:picMkLst>
            <pc:docMk/>
            <pc:sldMk cId="2576715724" sldId="284"/>
            <ac:picMk id="47" creationId="{77C08E35-9BA0-4A14-A3A0-85B62F2DA7EA}"/>
          </ac:picMkLst>
        </pc:picChg>
        <pc:picChg chg="add mod">
          <ac:chgData name="Jo Claes" userId="d64208f3-0076-4064-b6ac-7d8ee9dc279f" providerId="ADAL" clId="{83DBED4D-37BB-4E1C-B03A-E877646D2A0E}" dt="2020-06-29T08:49:45.136" v="32" actId="1035"/>
          <ac:picMkLst>
            <pc:docMk/>
            <pc:sldMk cId="2576715724" sldId="284"/>
            <ac:picMk id="48" creationId="{23514B0F-DCB4-480C-9FE3-E50836162D80}"/>
          </ac:picMkLst>
        </pc:picChg>
        <pc:picChg chg="add mod">
          <ac:chgData name="Jo Claes" userId="d64208f3-0076-4064-b6ac-7d8ee9dc279f" providerId="ADAL" clId="{83DBED4D-37BB-4E1C-B03A-E877646D2A0E}" dt="2020-06-29T08:49:45.136" v="32" actId="1035"/>
          <ac:picMkLst>
            <pc:docMk/>
            <pc:sldMk cId="2576715724" sldId="284"/>
            <ac:picMk id="49" creationId="{8172C0D9-1D7F-4805-8A3C-42A54079F770}"/>
          </ac:picMkLst>
        </pc:picChg>
        <pc:picChg chg="add mod">
          <ac:chgData name="Jo Claes" userId="d64208f3-0076-4064-b6ac-7d8ee9dc279f" providerId="ADAL" clId="{83DBED4D-37BB-4E1C-B03A-E877646D2A0E}" dt="2020-06-29T08:49:45.136" v="32" actId="1035"/>
          <ac:picMkLst>
            <pc:docMk/>
            <pc:sldMk cId="2576715724" sldId="284"/>
            <ac:picMk id="50" creationId="{CEA866CD-D579-4EF5-B4D1-F5AE2F5078B7}"/>
          </ac:picMkLst>
        </pc:picChg>
        <pc:picChg chg="add mod">
          <ac:chgData name="Jo Claes" userId="d64208f3-0076-4064-b6ac-7d8ee9dc279f" providerId="ADAL" clId="{83DBED4D-37BB-4E1C-B03A-E877646D2A0E}" dt="2020-06-29T08:49:30.568" v="26" actId="1037"/>
          <ac:picMkLst>
            <pc:docMk/>
            <pc:sldMk cId="2576715724" sldId="284"/>
            <ac:picMk id="51" creationId="{49E214BC-253A-4745-9E59-4683A13837CA}"/>
          </ac:picMkLst>
        </pc:picChg>
      </pc:sldChg>
      <pc:sldChg chg="addSp delSp modSp">
        <pc:chgData name="Jo Claes" userId="d64208f3-0076-4064-b6ac-7d8ee9dc279f" providerId="ADAL" clId="{83DBED4D-37BB-4E1C-B03A-E877646D2A0E}" dt="2020-06-29T08:50:08.983" v="52" actId="1038"/>
        <pc:sldMkLst>
          <pc:docMk/>
          <pc:sldMk cId="1012423016" sldId="285"/>
        </pc:sldMkLst>
        <pc:spChg chg="add mod">
          <ac:chgData name="Jo Claes" userId="d64208f3-0076-4064-b6ac-7d8ee9dc279f" providerId="ADAL" clId="{83DBED4D-37BB-4E1C-B03A-E877646D2A0E}" dt="2020-06-29T08:50:08.983" v="52" actId="1038"/>
          <ac:spMkLst>
            <pc:docMk/>
            <pc:sldMk cId="1012423016" sldId="285"/>
            <ac:spMk id="16" creationId="{76DD4C85-CA5F-49BB-9BC5-D389FD4D5CC1}"/>
          </ac:spMkLst>
        </pc:spChg>
        <pc:graphicFrameChg chg="mod">
          <ac:chgData name="Jo Claes" userId="d64208f3-0076-4064-b6ac-7d8ee9dc279f" providerId="ADAL" clId="{83DBED4D-37BB-4E1C-B03A-E877646D2A0E}" dt="2020-06-29T08:47:59.143" v="4"/>
          <ac:graphicFrameMkLst>
            <pc:docMk/>
            <pc:sldMk cId="1012423016" sldId="285"/>
            <ac:graphicFrameMk id="4" creationId="{00000000-0000-0000-0000-000000000000}"/>
          </ac:graphicFrameMkLst>
        </pc:graphicFrameChg>
        <pc:picChg chg="del">
          <ac:chgData name="Jo Claes" userId="d64208f3-0076-4064-b6ac-7d8ee9dc279f" providerId="ADAL" clId="{83DBED4D-37BB-4E1C-B03A-E877646D2A0E}" dt="2020-06-29T08:48:37.231" v="7" actId="478"/>
          <ac:picMkLst>
            <pc:docMk/>
            <pc:sldMk cId="1012423016" sldId="285"/>
            <ac:picMk id="7" creationId="{00000000-0000-0000-0000-000000000000}"/>
          </ac:picMkLst>
        </pc:picChg>
        <pc:picChg chg="del">
          <ac:chgData name="Jo Claes" userId="d64208f3-0076-4064-b6ac-7d8ee9dc279f" providerId="ADAL" clId="{83DBED4D-37BB-4E1C-B03A-E877646D2A0E}" dt="2020-06-29T08:48:37.231" v="7" actId="478"/>
          <ac:picMkLst>
            <pc:docMk/>
            <pc:sldMk cId="1012423016" sldId="285"/>
            <ac:picMk id="8" creationId="{00000000-0000-0000-0000-000000000000}"/>
          </ac:picMkLst>
        </pc:picChg>
        <pc:picChg chg="del">
          <ac:chgData name="Jo Claes" userId="d64208f3-0076-4064-b6ac-7d8ee9dc279f" providerId="ADAL" clId="{83DBED4D-37BB-4E1C-B03A-E877646D2A0E}" dt="2020-06-29T08:48:37.231" v="7" actId="478"/>
          <ac:picMkLst>
            <pc:docMk/>
            <pc:sldMk cId="1012423016" sldId="285"/>
            <ac:picMk id="9" creationId="{00000000-0000-0000-0000-000000000000}"/>
          </ac:picMkLst>
        </pc:picChg>
        <pc:picChg chg="del">
          <ac:chgData name="Jo Claes" userId="d64208f3-0076-4064-b6ac-7d8ee9dc279f" providerId="ADAL" clId="{83DBED4D-37BB-4E1C-B03A-E877646D2A0E}" dt="2020-06-29T08:48:37.231" v="7" actId="478"/>
          <ac:picMkLst>
            <pc:docMk/>
            <pc:sldMk cId="1012423016" sldId="285"/>
            <ac:picMk id="10" creationId="{00000000-0000-0000-0000-000000000000}"/>
          </ac:picMkLst>
        </pc:picChg>
        <pc:picChg chg="del">
          <ac:chgData name="Jo Claes" userId="d64208f3-0076-4064-b6ac-7d8ee9dc279f" providerId="ADAL" clId="{83DBED4D-37BB-4E1C-B03A-E877646D2A0E}" dt="2020-06-29T08:48:37.231" v="7" actId="478"/>
          <ac:picMkLst>
            <pc:docMk/>
            <pc:sldMk cId="1012423016" sldId="285"/>
            <ac:picMk id="11" creationId="{00000000-0000-0000-0000-000000000000}"/>
          </ac:picMkLst>
        </pc:picChg>
        <pc:picChg chg="del">
          <ac:chgData name="Jo Claes" userId="d64208f3-0076-4064-b6ac-7d8ee9dc279f" providerId="ADAL" clId="{83DBED4D-37BB-4E1C-B03A-E877646D2A0E}" dt="2020-06-29T08:48:37.231" v="7" actId="478"/>
          <ac:picMkLst>
            <pc:docMk/>
            <pc:sldMk cId="1012423016" sldId="285"/>
            <ac:picMk id="12" creationId="{00000000-0000-0000-0000-000000000000}"/>
          </ac:picMkLst>
        </pc:picChg>
        <pc:picChg chg="del">
          <ac:chgData name="Jo Claes" userId="d64208f3-0076-4064-b6ac-7d8ee9dc279f" providerId="ADAL" clId="{83DBED4D-37BB-4E1C-B03A-E877646D2A0E}" dt="2020-06-29T08:48:37.231" v="7" actId="478"/>
          <ac:picMkLst>
            <pc:docMk/>
            <pc:sldMk cId="1012423016" sldId="285"/>
            <ac:picMk id="13" creationId="{00000000-0000-0000-0000-000000000000}"/>
          </ac:picMkLst>
        </pc:picChg>
        <pc:picChg chg="del">
          <ac:chgData name="Jo Claes" userId="d64208f3-0076-4064-b6ac-7d8ee9dc279f" providerId="ADAL" clId="{83DBED4D-37BB-4E1C-B03A-E877646D2A0E}" dt="2020-06-29T08:48:37.231" v="7" actId="478"/>
          <ac:picMkLst>
            <pc:docMk/>
            <pc:sldMk cId="1012423016" sldId="285"/>
            <ac:picMk id="14" creationId="{00000000-0000-0000-0000-000000000000}"/>
          </ac:picMkLst>
        </pc:picChg>
        <pc:picChg chg="del">
          <ac:chgData name="Jo Claes" userId="d64208f3-0076-4064-b6ac-7d8ee9dc279f" providerId="ADAL" clId="{83DBED4D-37BB-4E1C-B03A-E877646D2A0E}" dt="2020-06-29T08:48:37.231" v="7" actId="478"/>
          <ac:picMkLst>
            <pc:docMk/>
            <pc:sldMk cId="1012423016" sldId="285"/>
            <ac:picMk id="15" creationId="{00000000-0000-0000-0000-000000000000}"/>
          </ac:picMkLst>
        </pc:picChg>
        <pc:picChg chg="add mod">
          <ac:chgData name="Jo Claes" userId="d64208f3-0076-4064-b6ac-7d8ee9dc279f" providerId="ADAL" clId="{83DBED4D-37BB-4E1C-B03A-E877646D2A0E}" dt="2020-06-29T08:50:08.983" v="52" actId="1038"/>
          <ac:picMkLst>
            <pc:docMk/>
            <pc:sldMk cId="1012423016" sldId="285"/>
            <ac:picMk id="17" creationId="{48120AC6-ED6D-4BFF-899C-8BEE28753139}"/>
          </ac:picMkLst>
        </pc:picChg>
        <pc:picChg chg="add mod">
          <ac:chgData name="Jo Claes" userId="d64208f3-0076-4064-b6ac-7d8ee9dc279f" providerId="ADAL" clId="{83DBED4D-37BB-4E1C-B03A-E877646D2A0E}" dt="2020-06-29T08:50:08.983" v="52" actId="1038"/>
          <ac:picMkLst>
            <pc:docMk/>
            <pc:sldMk cId="1012423016" sldId="285"/>
            <ac:picMk id="18" creationId="{44109D01-CEE9-4A8C-B2F5-46196F11A4BD}"/>
          </ac:picMkLst>
        </pc:picChg>
        <pc:picChg chg="add mod">
          <ac:chgData name="Jo Claes" userId="d64208f3-0076-4064-b6ac-7d8ee9dc279f" providerId="ADAL" clId="{83DBED4D-37BB-4E1C-B03A-E877646D2A0E}" dt="2020-06-29T08:50:08.983" v="52" actId="1038"/>
          <ac:picMkLst>
            <pc:docMk/>
            <pc:sldMk cId="1012423016" sldId="285"/>
            <ac:picMk id="19" creationId="{0C9444CF-9C0D-4DD6-9586-D7C87B3ED64E}"/>
          </ac:picMkLst>
        </pc:picChg>
        <pc:picChg chg="add mod">
          <ac:chgData name="Jo Claes" userId="d64208f3-0076-4064-b6ac-7d8ee9dc279f" providerId="ADAL" clId="{83DBED4D-37BB-4E1C-B03A-E877646D2A0E}" dt="2020-06-29T08:50:08.983" v="52" actId="1038"/>
          <ac:picMkLst>
            <pc:docMk/>
            <pc:sldMk cId="1012423016" sldId="285"/>
            <ac:picMk id="20" creationId="{046B350E-C027-43C3-9D3E-AD05332959BF}"/>
          </ac:picMkLst>
        </pc:picChg>
        <pc:picChg chg="add mod">
          <ac:chgData name="Jo Claes" userId="d64208f3-0076-4064-b6ac-7d8ee9dc279f" providerId="ADAL" clId="{83DBED4D-37BB-4E1C-B03A-E877646D2A0E}" dt="2020-06-29T08:50:08.983" v="52" actId="1038"/>
          <ac:picMkLst>
            <pc:docMk/>
            <pc:sldMk cId="1012423016" sldId="285"/>
            <ac:picMk id="21" creationId="{C02D91EA-18C9-48C4-8282-296FC4D4C67F}"/>
          </ac:picMkLst>
        </pc:picChg>
        <pc:picChg chg="add mod">
          <ac:chgData name="Jo Claes" userId="d64208f3-0076-4064-b6ac-7d8ee9dc279f" providerId="ADAL" clId="{83DBED4D-37BB-4E1C-B03A-E877646D2A0E}" dt="2020-06-29T08:50:08.983" v="52" actId="1038"/>
          <ac:picMkLst>
            <pc:docMk/>
            <pc:sldMk cId="1012423016" sldId="285"/>
            <ac:picMk id="22" creationId="{44BDBFF3-E553-4E0D-92D7-EB65C37883A1}"/>
          </ac:picMkLst>
        </pc:picChg>
        <pc:picChg chg="add mod">
          <ac:chgData name="Jo Claes" userId="d64208f3-0076-4064-b6ac-7d8ee9dc279f" providerId="ADAL" clId="{83DBED4D-37BB-4E1C-B03A-E877646D2A0E}" dt="2020-06-29T08:50:08.983" v="52" actId="1038"/>
          <ac:picMkLst>
            <pc:docMk/>
            <pc:sldMk cId="1012423016" sldId="285"/>
            <ac:picMk id="23" creationId="{A5A6C643-2DDB-4F90-82D6-E1199A4215DF}"/>
          </ac:picMkLst>
        </pc:picChg>
        <pc:picChg chg="add mod">
          <ac:chgData name="Jo Claes" userId="d64208f3-0076-4064-b6ac-7d8ee9dc279f" providerId="ADAL" clId="{83DBED4D-37BB-4E1C-B03A-E877646D2A0E}" dt="2020-06-29T08:50:08.983" v="52" actId="1038"/>
          <ac:picMkLst>
            <pc:docMk/>
            <pc:sldMk cId="1012423016" sldId="285"/>
            <ac:picMk id="24" creationId="{37BD72AC-596A-49E6-8173-57188E95E957}"/>
          </ac:picMkLst>
        </pc:picChg>
        <pc:picChg chg="add mod">
          <ac:chgData name="Jo Claes" userId="d64208f3-0076-4064-b6ac-7d8ee9dc279f" providerId="ADAL" clId="{83DBED4D-37BB-4E1C-B03A-E877646D2A0E}" dt="2020-06-29T08:50:08.983" v="52" actId="1038"/>
          <ac:picMkLst>
            <pc:docMk/>
            <pc:sldMk cId="1012423016" sldId="285"/>
            <ac:picMk id="25" creationId="{A0A90882-7E71-4386-9D59-6CBA53492F25}"/>
          </ac:picMkLst>
        </pc:picChg>
        <pc:picChg chg="add mod">
          <ac:chgData name="Jo Claes" userId="d64208f3-0076-4064-b6ac-7d8ee9dc279f" providerId="ADAL" clId="{83DBED4D-37BB-4E1C-B03A-E877646D2A0E}" dt="2020-06-29T08:50:08.983" v="52" actId="1038"/>
          <ac:picMkLst>
            <pc:docMk/>
            <pc:sldMk cId="1012423016" sldId="285"/>
            <ac:picMk id="26" creationId="{654F918B-39AA-4CF0-ADA9-944CBC308A8F}"/>
          </ac:picMkLst>
        </pc:picChg>
        <pc:picChg chg="add mod">
          <ac:chgData name="Jo Claes" userId="d64208f3-0076-4064-b6ac-7d8ee9dc279f" providerId="ADAL" clId="{83DBED4D-37BB-4E1C-B03A-E877646D2A0E}" dt="2020-06-29T08:50:08.983" v="52" actId="1038"/>
          <ac:picMkLst>
            <pc:docMk/>
            <pc:sldMk cId="1012423016" sldId="285"/>
            <ac:picMk id="27" creationId="{734BA6DB-CEE2-48BE-B0B3-F780CA65CABD}"/>
          </ac:picMkLst>
        </pc:picChg>
        <pc:picChg chg="add mod">
          <ac:chgData name="Jo Claes" userId="d64208f3-0076-4064-b6ac-7d8ee9dc279f" providerId="ADAL" clId="{83DBED4D-37BB-4E1C-B03A-E877646D2A0E}" dt="2020-06-29T08:50:08.983" v="52" actId="1038"/>
          <ac:picMkLst>
            <pc:docMk/>
            <pc:sldMk cId="1012423016" sldId="285"/>
            <ac:picMk id="28" creationId="{7C8373A2-0D50-4E56-B4EC-7C7B4539A6FE}"/>
          </ac:picMkLst>
        </pc:picChg>
        <pc:picChg chg="add mod">
          <ac:chgData name="Jo Claes" userId="d64208f3-0076-4064-b6ac-7d8ee9dc279f" providerId="ADAL" clId="{83DBED4D-37BB-4E1C-B03A-E877646D2A0E}" dt="2020-06-29T08:50:08.983" v="52" actId="1038"/>
          <ac:picMkLst>
            <pc:docMk/>
            <pc:sldMk cId="1012423016" sldId="285"/>
            <ac:picMk id="29" creationId="{80F87B76-559B-4288-83B2-8EF658D021A5}"/>
          </ac:picMkLst>
        </pc:picChg>
        <pc:picChg chg="add mod">
          <ac:chgData name="Jo Claes" userId="d64208f3-0076-4064-b6ac-7d8ee9dc279f" providerId="ADAL" clId="{83DBED4D-37BB-4E1C-B03A-E877646D2A0E}" dt="2020-06-29T08:50:08.983" v="52" actId="1038"/>
          <ac:picMkLst>
            <pc:docMk/>
            <pc:sldMk cId="1012423016" sldId="285"/>
            <ac:picMk id="30" creationId="{9D06286D-6F06-4125-AAE5-7595FF2A8C1A}"/>
          </ac:picMkLst>
        </pc:picChg>
        <pc:picChg chg="add mod">
          <ac:chgData name="Jo Claes" userId="d64208f3-0076-4064-b6ac-7d8ee9dc279f" providerId="ADAL" clId="{83DBED4D-37BB-4E1C-B03A-E877646D2A0E}" dt="2020-06-29T08:50:08.983" v="52" actId="1038"/>
          <ac:picMkLst>
            <pc:docMk/>
            <pc:sldMk cId="1012423016" sldId="285"/>
            <ac:picMk id="31" creationId="{5299A45E-9042-4546-9905-566F911A7E59}"/>
          </ac:picMkLst>
        </pc:picChg>
      </pc:sldChg>
      <pc:sldChg chg="addSp modSp">
        <pc:chgData name="Jo Claes" userId="d64208f3-0076-4064-b6ac-7d8ee9dc279f" providerId="ADAL" clId="{83DBED4D-37BB-4E1C-B03A-E877646D2A0E}" dt="2020-06-29T08:50:36.326" v="62" actId="1037"/>
        <pc:sldMkLst>
          <pc:docMk/>
          <pc:sldMk cId="2239765458" sldId="286"/>
        </pc:sldMkLst>
        <pc:graphicFrameChg chg="mod modGraphic">
          <ac:chgData name="Jo Claes" userId="d64208f3-0076-4064-b6ac-7d8ee9dc279f" providerId="ADAL" clId="{83DBED4D-37BB-4E1C-B03A-E877646D2A0E}" dt="2020-06-29T08:50:30.875" v="58" actId="14734"/>
          <ac:graphicFrameMkLst>
            <pc:docMk/>
            <pc:sldMk cId="2239765458" sldId="286"/>
            <ac:graphicFrameMk id="4" creationId="{00000000-0000-0000-0000-000000000000}"/>
          </ac:graphicFrameMkLst>
        </pc:graphicFrameChg>
        <pc:picChg chg="add mod">
          <ac:chgData name="Jo Claes" userId="d64208f3-0076-4064-b6ac-7d8ee9dc279f" providerId="ADAL" clId="{83DBED4D-37BB-4E1C-B03A-E877646D2A0E}" dt="2020-06-29T08:50:36.326" v="62" actId="1037"/>
          <ac:picMkLst>
            <pc:docMk/>
            <pc:sldMk cId="2239765458" sldId="286"/>
            <ac:picMk id="5" creationId="{6C2D2F19-65EA-4576-A977-5147AED7D53C}"/>
          </ac:picMkLst>
        </pc:picChg>
        <pc:picChg chg="add mod">
          <ac:chgData name="Jo Claes" userId="d64208f3-0076-4064-b6ac-7d8ee9dc279f" providerId="ADAL" clId="{83DBED4D-37BB-4E1C-B03A-E877646D2A0E}" dt="2020-06-29T08:50:36.326" v="62" actId="1037"/>
          <ac:picMkLst>
            <pc:docMk/>
            <pc:sldMk cId="2239765458" sldId="286"/>
            <ac:picMk id="6" creationId="{8427F601-43EA-430A-8544-C224BC6BB8A6}"/>
          </ac:picMkLst>
        </pc:picChg>
        <pc:picChg chg="add mod">
          <ac:chgData name="Jo Claes" userId="d64208f3-0076-4064-b6ac-7d8ee9dc279f" providerId="ADAL" clId="{83DBED4D-37BB-4E1C-B03A-E877646D2A0E}" dt="2020-06-29T08:50:36.326" v="62" actId="1037"/>
          <ac:picMkLst>
            <pc:docMk/>
            <pc:sldMk cId="2239765458" sldId="286"/>
            <ac:picMk id="7" creationId="{AE923BD4-98C9-4126-BD82-C917952D5A70}"/>
          </ac:picMkLst>
        </pc:picChg>
        <pc:picChg chg="add mod">
          <ac:chgData name="Jo Claes" userId="d64208f3-0076-4064-b6ac-7d8ee9dc279f" providerId="ADAL" clId="{83DBED4D-37BB-4E1C-B03A-E877646D2A0E}" dt="2020-06-29T08:50:36.326" v="62" actId="1037"/>
          <ac:picMkLst>
            <pc:docMk/>
            <pc:sldMk cId="2239765458" sldId="286"/>
            <ac:picMk id="8" creationId="{FB17DE1D-EEF6-4D23-8E97-F5B454970A52}"/>
          </ac:picMkLst>
        </pc:picChg>
        <pc:picChg chg="add mod">
          <ac:chgData name="Jo Claes" userId="d64208f3-0076-4064-b6ac-7d8ee9dc279f" providerId="ADAL" clId="{83DBED4D-37BB-4E1C-B03A-E877646D2A0E}" dt="2020-06-29T08:50:36.326" v="62" actId="1037"/>
          <ac:picMkLst>
            <pc:docMk/>
            <pc:sldMk cId="2239765458" sldId="286"/>
            <ac:picMk id="9" creationId="{8B073AD8-A6B4-494E-BC50-4B178DE5710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C47E7-629B-40FF-A9B6-C48EFEB99100}" type="datetimeFigureOut">
              <a:rPr lang="fr-FR" smtClean="0"/>
              <a:t>29/06/2020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37B04-E346-4859-9CA7-88FF33329E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72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6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1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663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0060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86493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4144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7420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2135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9859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3154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9845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972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6719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4215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405033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679540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67969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577662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56013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195613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286131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4309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4801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49198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259001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012061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059129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01132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726719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992720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26089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30889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8708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8095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831731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7488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197081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228260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51001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47417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626767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3497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86188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908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7609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54197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88721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38493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02241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97788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1047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02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44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29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04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20472" y="6597352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dobe Fangsong Std R" pitchFamily="18" charset="-128"/>
                <a:ea typeface="Adobe Fangsong Std R" pitchFamily="18" charset="-128"/>
              </a:defRPr>
            </a:lvl1pPr>
          </a:lstStyle>
          <a:p>
            <a:fld id="{582D96C2-22FE-4AF3-8D8F-14EA9C9E2424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zh-CN" altLang="en-US" sz="1600" dirty="0">
                <a:latin typeface="Adobe Fangsong Std R" pitchFamily="18" charset="-128"/>
                <a:ea typeface="Adobe Fangsong Std R" pitchFamily="18" charset="-128"/>
              </a:rPr>
              <a:t>培训材料汇总</a:t>
            </a:r>
            <a:endParaRPr lang="fr-BE" sz="1600" dirty="0">
              <a:latin typeface="Adobe Fangsong Std R" pitchFamily="18" charset="-128"/>
              <a:ea typeface="Adobe Fangsong Std R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333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–"/>
        <a:defRPr sz="2800"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DC11-BD25-480D-811A-D8D5A6A2F056}" type="slidenum">
              <a:rPr lang="fr-BE" smtClean="0"/>
              <a:t>‹#›</a:t>
            </a:fld>
            <a:endParaRPr lang="fr-BE"/>
          </a:p>
        </p:txBody>
      </p:sp>
      <p:sp>
        <p:nvSpPr>
          <p:cNvPr id="7" name="Rectangle 6"/>
          <p:cNvSpPr/>
          <p:nvPr userDrawn="1"/>
        </p:nvSpPr>
        <p:spPr>
          <a:xfrm>
            <a:off x="8964488" y="0"/>
            <a:ext cx="17951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541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AD88-7AB7-4352-89B4-BF917C658D05}" type="slidenum">
              <a:rPr lang="fr-BE" smtClean="0"/>
              <a:t>‹#›</a:t>
            </a:fld>
            <a:endParaRPr lang="fr-BE"/>
          </a:p>
        </p:txBody>
      </p:sp>
      <p:sp>
        <p:nvSpPr>
          <p:cNvPr id="7" name="Rectangle 6"/>
          <p:cNvSpPr/>
          <p:nvPr userDrawn="1"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17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3EC7F-79ED-4C17-9829-92AE53B2AB65}" type="slidenum">
              <a:rPr lang="fr-BE" smtClean="0"/>
              <a:t>‹#›</a:t>
            </a:fld>
            <a:endParaRPr lang="fr-BE"/>
          </a:p>
        </p:txBody>
      </p:sp>
      <p:sp>
        <p:nvSpPr>
          <p:cNvPr id="7" name="Rectangle 6"/>
          <p:cNvSpPr/>
          <p:nvPr userDrawn="1"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3820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66AA0-E37C-4065-8BE7-D4086C065B53}" type="slidenum">
              <a:rPr lang="fr-BE" smtClean="0"/>
              <a:t>‹#›</a:t>
            </a:fld>
            <a:endParaRPr lang="fr-BE"/>
          </a:p>
        </p:txBody>
      </p:sp>
      <p:sp>
        <p:nvSpPr>
          <p:cNvPr id="7" name="Rectangle 6"/>
          <p:cNvSpPr/>
          <p:nvPr userDrawn="1"/>
        </p:nvSpPr>
        <p:spPr>
          <a:xfrm>
            <a:off x="8964488" y="0"/>
            <a:ext cx="179512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528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stainles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orldstainless.org/files/issf/Education/Chinese/Module_06_Mechanical_Properties_of_Stainless_Steels_cn.pdf" TargetMode="External"/><Relationship Id="rId13" Type="http://schemas.openxmlformats.org/officeDocument/2006/relationships/hyperlink" Target="https://www.worldstainless.org/files/issf/Education/Chinese/Module_11_Sustainability_cn.pdf" TargetMode="External"/><Relationship Id="rId3" Type="http://schemas.openxmlformats.org/officeDocument/2006/relationships/hyperlink" Target="https://www.worldstainless.org/files/issf/Education/Chinese/Module_02A_Stainless_Steel_Applications_Architecture_cn.pdf" TargetMode="External"/><Relationship Id="rId7" Type="http://schemas.openxmlformats.org/officeDocument/2006/relationships/hyperlink" Target="https://www.worldstainless.org/files/issf/Education/Chinese/Module_05_Corrosion_Resistance_of_Stainless_Steels_cn.pdf" TargetMode="External"/><Relationship Id="rId12" Type="http://schemas.openxmlformats.org/officeDocument/2006/relationships/hyperlink" Target="https://www.worldstainless.org/files/issf/Education/Chinese/Module_10_Forms_and_availability_cn.pdf" TargetMode="External"/><Relationship Id="rId2" Type="http://schemas.openxmlformats.org/officeDocument/2006/relationships/hyperlink" Target="https://www.worldstainless.org/files/issf/Education/Chinese/Module_01_Stainless_Steel_in_Art_c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orldstainless.org/files/issf/Education/Chinese/Module_04_What_are_stainless_steels_cn.pdf" TargetMode="External"/><Relationship Id="rId11" Type="http://schemas.openxmlformats.org/officeDocument/2006/relationships/hyperlink" Target="https://www.worldstainless.org/files/issf/Education/Chinese/Module_09_Joining_and_Fabrication_of_stainless_steel_cn.pdf" TargetMode="External"/><Relationship Id="rId5" Type="http://schemas.openxmlformats.org/officeDocument/2006/relationships/hyperlink" Target="https://www.worldstainless.org/files/issf/Education/Chinese/Module_03_Why_Stainless_Steel_cn.pdf" TargetMode="External"/><Relationship Id="rId10" Type="http://schemas.openxmlformats.org/officeDocument/2006/relationships/hyperlink" Target="https://www.worldstainless.org/files/issf/Education/Chinese/Module_08_Surface_Finishes_cn.pdf" TargetMode="External"/><Relationship Id="rId4" Type="http://schemas.openxmlformats.org/officeDocument/2006/relationships/hyperlink" Target="https://www.worldstainless.org/files/issf/Education/Chinese/Module_02B_Stainless_Steel_Applications_Infrastructure_cn.pdf" TargetMode="External"/><Relationship Id="rId9" Type="http://schemas.openxmlformats.org/officeDocument/2006/relationships/hyperlink" Target="https://www.worldstainless.org/files/issf/Education/Chinese/Module_07_Structural_stainless_steel_applications_cn.pdf" TargetMode="Externa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linkedin.com/company/international-stainless-steel-forum" TargetMode="External"/><Relationship Id="rId18" Type="http://schemas.openxmlformats.org/officeDocument/2006/relationships/image" Target="../media/image4.png"/><Relationship Id="rId26" Type="http://schemas.openxmlformats.org/officeDocument/2006/relationships/hyperlink" Target="https://www.facebook.com/Australian-Stainless-Steel-Development-Association-128427573876662/?fref=nf" TargetMode="External"/><Relationship Id="rId39" Type="http://schemas.openxmlformats.org/officeDocument/2006/relationships/hyperlink" Target="https://www.facebook.com/stainlesssteelclub" TargetMode="External"/><Relationship Id="rId21" Type="http://schemas.openxmlformats.org/officeDocument/2006/relationships/hyperlink" Target="https://www.linkedin.com/company/abinox?trk=top_nav_home" TargetMode="External"/><Relationship Id="rId34" Type="http://schemas.openxmlformats.org/officeDocument/2006/relationships/image" Target="../media/image6.png"/><Relationship Id="rId7" Type="http://schemas.openxmlformats.org/officeDocument/2006/relationships/hyperlink" Target="https://www.centroinox.it/" TargetMode="External"/><Relationship Id="rId12" Type="http://schemas.openxmlformats.org/officeDocument/2006/relationships/hyperlink" Target="https://www.kosa.or.kr/" TargetMode="External"/><Relationship Id="rId17" Type="http://schemas.openxmlformats.org/officeDocument/2006/relationships/hyperlink" Target="https://www.youtube.com/user/worldstainless?gl=BE" TargetMode="External"/><Relationship Id="rId25" Type="http://schemas.openxmlformats.org/officeDocument/2006/relationships/hyperlink" Target="https://twitter.com/ASSDA1" TargetMode="External"/><Relationship Id="rId33" Type="http://schemas.openxmlformats.org/officeDocument/2006/relationships/hyperlink" Target="https://www.instagram.com/iminox.mx/" TargetMode="External"/><Relationship Id="rId38" Type="http://schemas.openxmlformats.org/officeDocument/2006/relationships/hyperlink" Target="https://www.facebook.com/IndianStainlessSteelDevelopmentAssociation" TargetMode="External"/><Relationship Id="rId2" Type="http://schemas.openxmlformats.org/officeDocument/2006/relationships/hyperlink" Target="https://www.worldstainless.org/" TargetMode="External"/><Relationship Id="rId16" Type="http://schemas.openxmlformats.org/officeDocument/2006/relationships/image" Target="../media/image3.png"/><Relationship Id="rId20" Type="http://schemas.openxmlformats.org/officeDocument/2006/relationships/image" Target="../media/image5.png"/><Relationship Id="rId29" Type="http://schemas.openxmlformats.org/officeDocument/2006/relationships/hyperlink" Target="https://www.facebook.com/British.Stainless.Steel.Associa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edinox.es/" TargetMode="External"/><Relationship Id="rId11" Type="http://schemas.openxmlformats.org/officeDocument/2006/relationships/hyperlink" Target="https://www.jssa.gr.jp/" TargetMode="External"/><Relationship Id="rId24" Type="http://schemas.openxmlformats.org/officeDocument/2006/relationships/hyperlink" Target="https://www.linkedin.com/company/australian-stainless-steel-development-association?trk=top_nav_home" TargetMode="External"/><Relationship Id="rId32" Type="http://schemas.openxmlformats.org/officeDocument/2006/relationships/hyperlink" Target="https://www.facebook.com/IminoxMX/" TargetMode="External"/><Relationship Id="rId37" Type="http://schemas.openxmlformats.org/officeDocument/2006/relationships/hyperlink" Target="https://twitter.com/nissda" TargetMode="External"/><Relationship Id="rId40" Type="http://schemas.openxmlformats.org/officeDocument/2006/relationships/hyperlink" Target="https://www.linkedin.com/company/warenzeichenverband-edelstahl-rostfrei-e.v./" TargetMode="External"/><Relationship Id="rId5" Type="http://schemas.openxmlformats.org/officeDocument/2006/relationships/hyperlink" Target="https://www.bssa.org.uk/" TargetMode="External"/><Relationship Id="rId15" Type="http://schemas.openxmlformats.org/officeDocument/2006/relationships/hyperlink" Target="https://twitter.com/ISSF1" TargetMode="External"/><Relationship Id="rId23" Type="http://schemas.openxmlformats.org/officeDocument/2006/relationships/hyperlink" Target="https://www.facebook.com/associacao.abinox/" TargetMode="External"/><Relationship Id="rId28" Type="http://schemas.openxmlformats.org/officeDocument/2006/relationships/hyperlink" Target="https://twitter.com/BSSAssoc" TargetMode="External"/><Relationship Id="rId36" Type="http://schemas.openxmlformats.org/officeDocument/2006/relationships/hyperlink" Target="https://www.linkedin.com/company/indian-stainless-steel-development-association-issda/" TargetMode="External"/><Relationship Id="rId10" Type="http://schemas.openxmlformats.org/officeDocument/2006/relationships/hyperlink" Target="https://www.stainlessindia.org/" TargetMode="External"/><Relationship Id="rId19" Type="http://schemas.openxmlformats.org/officeDocument/2006/relationships/hyperlink" Target="https://www.facebook.com/International-Stainless-Steel-Forum-122311297815956/" TargetMode="External"/><Relationship Id="rId31" Type="http://schemas.openxmlformats.org/officeDocument/2006/relationships/hyperlink" Target="https://twitter.com/IminoxMx" TargetMode="External"/><Relationship Id="rId4" Type="http://schemas.openxmlformats.org/officeDocument/2006/relationships/hyperlink" Target="https://www.assda.asn.au/" TargetMode="External"/><Relationship Id="rId9" Type="http://schemas.openxmlformats.org/officeDocument/2006/relationships/hyperlink" Target="https://www.edelstahl-rostfrei.de/" TargetMode="External"/><Relationship Id="rId14" Type="http://schemas.openxmlformats.org/officeDocument/2006/relationships/image" Target="../media/image2.png"/><Relationship Id="rId22" Type="http://schemas.openxmlformats.org/officeDocument/2006/relationships/hyperlink" Target="https://twitter.com/_abinox" TargetMode="External"/><Relationship Id="rId27" Type="http://schemas.openxmlformats.org/officeDocument/2006/relationships/hyperlink" Target="https://www.linkedin.com/company/british-stainless-steel-association-bssa-?trk=top_nav_home" TargetMode="External"/><Relationship Id="rId30" Type="http://schemas.openxmlformats.org/officeDocument/2006/relationships/hyperlink" Target="https://www.facebook.com/centroinox.associazione/" TargetMode="External"/><Relationship Id="rId35" Type="http://schemas.openxmlformats.org/officeDocument/2006/relationships/hyperlink" Target="https://www.facebook.com/WZVRostfrei" TargetMode="External"/><Relationship Id="rId8" Type="http://schemas.openxmlformats.org/officeDocument/2006/relationships/hyperlink" Target="https://www.iminox.org.mx/" TargetMode="External"/><Relationship Id="rId3" Type="http://schemas.openxmlformats.org/officeDocument/2006/relationships/hyperlink" Target="http://www.abinox.org.br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wissinox.ch/index.php?id=12" TargetMode="External"/><Relationship Id="rId13" Type="http://schemas.openxmlformats.org/officeDocument/2006/relationships/hyperlink" Target="https://www.nickelinstitute.org/" TargetMode="External"/><Relationship Id="rId18" Type="http://schemas.openxmlformats.org/officeDocument/2006/relationships/hyperlink" Target="https://www.linkedin.com/company/sassda/" TargetMode="External"/><Relationship Id="rId26" Type="http://schemas.openxmlformats.org/officeDocument/2006/relationships/hyperlink" Target="https://twitter.com/icdacr" TargetMode="External"/><Relationship Id="rId3" Type="http://schemas.openxmlformats.org/officeDocument/2006/relationships/hyperlink" Target="http://www.pas-der.com/" TargetMode="External"/><Relationship Id="rId21" Type="http://schemas.openxmlformats.org/officeDocument/2006/relationships/hyperlink" Target="https://www.facebook.com/southernafricastainlesssteeldevelopmentassociation" TargetMode="External"/><Relationship Id="rId7" Type="http://schemas.openxmlformats.org/officeDocument/2006/relationships/hyperlink" Target="http://stalenierdzewne.pl/" TargetMode="External"/><Relationship Id="rId12" Type="http://schemas.openxmlformats.org/officeDocument/2006/relationships/hyperlink" Target="https://www.imoa.info/index.php" TargetMode="External"/><Relationship Id="rId17" Type="http://schemas.openxmlformats.org/officeDocument/2006/relationships/image" Target="../media/image5.png"/><Relationship Id="rId25" Type="http://schemas.openxmlformats.org/officeDocument/2006/relationships/hyperlink" Target="https://www.linkedin.com/company/icdacr/" TargetMode="External"/><Relationship Id="rId2" Type="http://schemas.openxmlformats.org/officeDocument/2006/relationships/hyperlink" Target="https://nzssda.org.nz/" TargetMode="External"/><Relationship Id="rId16" Type="http://schemas.openxmlformats.org/officeDocument/2006/relationships/hyperlink" Target="https://www.facebook.com/NZSSDA/" TargetMode="External"/><Relationship Id="rId20" Type="http://schemas.openxmlformats.org/officeDocument/2006/relationships/hyperlink" Target="https://twitter.com/sassda_sa" TargetMode="External"/><Relationship Id="rId29" Type="http://schemas.openxmlformats.org/officeDocument/2006/relationships/hyperlink" Target="https://www.linkedin.com/company/nickel-institute-brussels?trk=top_nav_ho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sc.org.cn/" TargetMode="External"/><Relationship Id="rId11" Type="http://schemas.openxmlformats.org/officeDocument/2006/relationships/hyperlink" Target="https://www.icdacr.com/" TargetMode="External"/><Relationship Id="rId24" Type="http://schemas.openxmlformats.org/officeDocument/2006/relationships/hyperlink" Target="https://www.facebook.com/stalenierdzewne" TargetMode="External"/><Relationship Id="rId32" Type="http://schemas.openxmlformats.org/officeDocument/2006/relationships/image" Target="../media/image4.png"/><Relationship Id="rId5" Type="http://schemas.openxmlformats.org/officeDocument/2006/relationships/hyperlink" Target="https://www.ssina.com/" TargetMode="External"/><Relationship Id="rId15" Type="http://schemas.openxmlformats.org/officeDocument/2006/relationships/image" Target="../media/image3.png"/><Relationship Id="rId23" Type="http://schemas.openxmlformats.org/officeDocument/2006/relationships/image" Target="../media/image7.png"/><Relationship Id="rId28" Type="http://schemas.openxmlformats.org/officeDocument/2006/relationships/hyperlink" Target="https://twitter.com/IMOA_molybdenum" TargetMode="External"/><Relationship Id="rId10" Type="http://schemas.openxmlformats.org/officeDocument/2006/relationships/hyperlink" Target="http://ussa.su/" TargetMode="External"/><Relationship Id="rId19" Type="http://schemas.openxmlformats.org/officeDocument/2006/relationships/image" Target="../media/image2.png"/><Relationship Id="rId31" Type="http://schemas.openxmlformats.org/officeDocument/2006/relationships/hyperlink" Target="https://www.youtube.com/user/NickelInstitute" TargetMode="External"/><Relationship Id="rId4" Type="http://schemas.openxmlformats.org/officeDocument/2006/relationships/hyperlink" Target="https://sassda.co.za/" TargetMode="External"/><Relationship Id="rId9" Type="http://schemas.openxmlformats.org/officeDocument/2006/relationships/hyperlink" Target="https://www.facebook.com/TSSDA.stainless" TargetMode="External"/><Relationship Id="rId14" Type="http://schemas.openxmlformats.org/officeDocument/2006/relationships/hyperlink" Target="https://twitter.com/NZHERA" TargetMode="External"/><Relationship Id="rId22" Type="http://schemas.openxmlformats.org/officeDocument/2006/relationships/hyperlink" Target="http://www.cssc.org.cn/page66" TargetMode="External"/><Relationship Id="rId27" Type="http://schemas.openxmlformats.org/officeDocument/2006/relationships/hyperlink" Target="https://www.linkedin.com/company/imoa?trk=top_nav_home" TargetMode="External"/><Relationship Id="rId30" Type="http://schemas.openxmlformats.org/officeDocument/2006/relationships/hyperlink" Target="https://twitter.com/NickelInstitut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s://www.instagram.com/construiracier/" TargetMode="External"/><Relationship Id="rId3" Type="http://schemas.openxmlformats.org/officeDocument/2006/relationships/hyperlink" Target="http://www.stainlessconstruction.com/" TargetMode="External"/><Relationship Id="rId7" Type="http://schemas.openxmlformats.org/officeDocument/2006/relationships/hyperlink" Target="https://twitter.com/ISSF1" TargetMode="External"/><Relationship Id="rId12" Type="http://schemas.openxmlformats.org/officeDocument/2006/relationships/image" Target="../media/image5.png"/><Relationship Id="rId2" Type="http://schemas.openxmlformats.org/officeDocument/2006/relationships/hyperlink" Target="http://www.construiracier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hyperlink" Target="https://www.facebook.com/construirAcier/" TargetMode="External"/><Relationship Id="rId5" Type="http://schemas.openxmlformats.org/officeDocument/2006/relationships/hyperlink" Target="https://www.linkedin.com/company/construiracier/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www.issftraining.org/" TargetMode="External"/><Relationship Id="rId9" Type="http://schemas.openxmlformats.org/officeDocument/2006/relationships/hyperlink" Target="https://www.youtube.com/user/teleacier" TargetMode="Externa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zh-CN" altLang="en-US" dirty="0"/>
              <a:t>培训材料汇总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1500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zh-CN" altLang="en-US" dirty="0"/>
              <a:t>本文旨在：为建筑和土木工程领域的培训师提供资料。可以整体或部分使用</a:t>
            </a:r>
            <a:endParaRPr lang="fr-FR" dirty="0"/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916" y="609"/>
            <a:ext cx="2716917" cy="12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66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由</a:t>
            </a:r>
            <a:r>
              <a:rPr lang="en-US" altLang="zh-CN" dirty="0"/>
              <a:t>ISSF</a:t>
            </a:r>
            <a:r>
              <a:rPr lang="zh-CN" altLang="en-US" dirty="0"/>
              <a:t>工作组筹备完成</a:t>
            </a:r>
            <a:endParaRPr lang="fr-F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CN" altLang="en-US" dirty="0"/>
              <a:t>成员：</a:t>
            </a:r>
            <a:endParaRPr lang="fr-FR" dirty="0"/>
          </a:p>
          <a:p>
            <a:r>
              <a:rPr lang="fr-FR" dirty="0"/>
              <a:t>Eduardo </a:t>
            </a:r>
            <a:r>
              <a:rPr lang="fr-FR" dirty="0" err="1"/>
              <a:t>Carragueiro</a:t>
            </a:r>
            <a:r>
              <a:rPr lang="fr-FR" dirty="0"/>
              <a:t> (</a:t>
            </a:r>
            <a:r>
              <a:rPr lang="fr-FR" dirty="0" err="1"/>
              <a:t>Böllinghaus</a:t>
            </a:r>
            <a:r>
              <a:rPr lang="fr-FR" dirty="0"/>
              <a:t>)</a:t>
            </a:r>
          </a:p>
          <a:p>
            <a:r>
              <a:rPr lang="fr-FR" dirty="0"/>
              <a:t>Thiery </a:t>
            </a:r>
            <a:r>
              <a:rPr lang="fr-FR" dirty="0" err="1"/>
              <a:t>Cremailh</a:t>
            </a:r>
            <a:r>
              <a:rPr lang="fr-FR" dirty="0"/>
              <a:t> </a:t>
            </a:r>
            <a:r>
              <a:rPr lang="zh-CN" altLang="en-US" dirty="0"/>
              <a:t>（斯穆＋碧根柏集团）</a:t>
            </a:r>
            <a:endParaRPr lang="fr-FR" dirty="0"/>
          </a:p>
          <a:p>
            <a:r>
              <a:rPr lang="fr-FR" dirty="0"/>
              <a:t>Bernard Heritier (ISSF) </a:t>
            </a:r>
          </a:p>
          <a:p>
            <a:r>
              <a:rPr lang="fr-FR" dirty="0"/>
              <a:t>Clara Herrera (</a:t>
            </a:r>
            <a:r>
              <a:rPr lang="zh-CN" altLang="en-US" dirty="0">
                <a:solidFill>
                  <a:srgbClr val="FF0000"/>
                </a:solidFill>
              </a:rPr>
              <a:t>奥伯卡塞尔铸钢股份公司 </a:t>
            </a:r>
            <a:r>
              <a:rPr lang="fr-FR" dirty="0"/>
              <a:t>)</a:t>
            </a:r>
          </a:p>
          <a:p>
            <a:r>
              <a:rPr lang="fr-FR" dirty="0"/>
              <a:t>Jun Ishikawa (ISSF)</a:t>
            </a:r>
          </a:p>
          <a:p>
            <a:r>
              <a:rPr lang="fr-FR" dirty="0"/>
              <a:t>Marco </a:t>
            </a:r>
            <a:r>
              <a:rPr lang="fr-FR" dirty="0" err="1"/>
              <a:t>Massazza</a:t>
            </a:r>
            <a:r>
              <a:rPr lang="fr-FR" dirty="0"/>
              <a:t> (</a:t>
            </a:r>
            <a:r>
              <a:rPr lang="zh-CN" altLang="en-US" dirty="0">
                <a:solidFill>
                  <a:srgbClr val="FF0000"/>
                </a:solidFill>
              </a:rPr>
              <a:t>科涅特种钢公司</a:t>
            </a:r>
            <a:r>
              <a:rPr lang="fr-FR" dirty="0"/>
              <a:t>)</a:t>
            </a:r>
          </a:p>
          <a:p>
            <a:r>
              <a:rPr lang="fr-FR" dirty="0"/>
              <a:t>Thomas </a:t>
            </a:r>
            <a:r>
              <a:rPr lang="fr-FR" dirty="0" err="1"/>
              <a:t>Pauly</a:t>
            </a:r>
            <a:r>
              <a:rPr lang="fr-FR" dirty="0"/>
              <a:t> </a:t>
            </a:r>
            <a:r>
              <a:rPr lang="zh-CN" altLang="en-US" dirty="0"/>
              <a:t>（欧洲不锈钢协会）</a:t>
            </a:r>
            <a:endParaRPr lang="fr-FR" dirty="0"/>
          </a:p>
          <a:p>
            <a:r>
              <a:rPr lang="fr-FR" dirty="0"/>
              <a:t>Luis </a:t>
            </a:r>
            <a:r>
              <a:rPr lang="fr-FR" dirty="0" err="1"/>
              <a:t>Peiro</a:t>
            </a:r>
            <a:r>
              <a:rPr lang="zh-CN" altLang="en-US" dirty="0"/>
              <a:t>（阿塞里诺克斯</a:t>
            </a:r>
            <a:r>
              <a:rPr lang="en-US" altLang="zh-CN" dirty="0"/>
              <a:t> </a:t>
            </a:r>
            <a:r>
              <a:rPr lang="fr-FR" dirty="0" err="1"/>
              <a:t>Acerinox</a:t>
            </a:r>
            <a:r>
              <a:rPr lang="zh-CN" altLang="en-US" dirty="0"/>
              <a:t>）</a:t>
            </a:r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* </a:t>
            </a:r>
            <a:r>
              <a:rPr lang="zh-CN" altLang="en-US" dirty="0"/>
              <a:t>国际不锈钢论坛，</a:t>
            </a:r>
            <a:r>
              <a:rPr lang="en-GB" altLang="zh-CN" dirty="0"/>
              <a:t> </a:t>
            </a:r>
            <a:r>
              <a:rPr lang="en-GB" altLang="zh-CN" dirty="0" err="1"/>
              <a:t>Tervueren</a:t>
            </a:r>
            <a:r>
              <a:rPr lang="zh-CN" altLang="en-US" dirty="0"/>
              <a:t>大道</a:t>
            </a:r>
            <a:r>
              <a:rPr lang="en-US" altLang="zh-CN" dirty="0"/>
              <a:t>270 </a:t>
            </a:r>
            <a:r>
              <a:rPr lang="zh-CN" altLang="en-US" dirty="0"/>
              <a:t>，</a:t>
            </a:r>
            <a:br>
              <a:rPr lang="en-GB" altLang="zh-CN" dirty="0"/>
            </a:br>
            <a:r>
              <a:rPr lang="en-GB" altLang="zh-CN" dirty="0"/>
              <a:t>   </a:t>
            </a:r>
            <a:r>
              <a:rPr lang="zh-CN" altLang="en-US" dirty="0"/>
              <a:t>比利时</a:t>
            </a:r>
            <a:r>
              <a:rPr lang="fr-FR" dirty="0"/>
              <a:t>B-1150 </a:t>
            </a:r>
            <a:r>
              <a:rPr lang="fr-FR" dirty="0">
                <a:hlinkClick r:id="rId2"/>
              </a:rPr>
              <a:t>www.worldstainless.org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05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经顾问委员会审议</a:t>
            </a:r>
            <a:endParaRPr lang="fr-F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CN" altLang="en-US" dirty="0"/>
              <a:t>成员：</a:t>
            </a:r>
            <a:endParaRPr lang="fr-FR" dirty="0"/>
          </a:p>
          <a:p>
            <a:r>
              <a:rPr lang="en-US" dirty="0"/>
              <a:t>Dinar </a:t>
            </a:r>
            <a:r>
              <a:rPr lang="en-US" dirty="0" err="1"/>
              <a:t>Camotim</a:t>
            </a:r>
            <a:r>
              <a:rPr lang="zh-CN" altLang="en-US" dirty="0"/>
              <a:t>教授</a:t>
            </a:r>
            <a:r>
              <a:rPr lang="en-US" dirty="0"/>
              <a:t> (</a:t>
            </a:r>
            <a:r>
              <a:rPr lang="zh-CN" altLang="en-US" dirty="0"/>
              <a:t>里斯本理工大学，里斯本，葡萄牙）</a:t>
            </a:r>
            <a:endParaRPr lang="en-US" dirty="0"/>
          </a:p>
          <a:p>
            <a:r>
              <a:rPr lang="en-US" dirty="0"/>
              <a:t>Katherine </a:t>
            </a:r>
            <a:r>
              <a:rPr lang="en-US" dirty="0" err="1"/>
              <a:t>Cashell</a:t>
            </a:r>
            <a:r>
              <a:rPr lang="zh-CN" altLang="en-US" dirty="0"/>
              <a:t>教授（布鲁内尔大学</a:t>
            </a:r>
            <a:r>
              <a:rPr lang="zh-CN" altLang="zh-CN" dirty="0"/>
              <a:t>，</a:t>
            </a:r>
            <a:r>
              <a:rPr lang="zh-CN" altLang="en-US" dirty="0"/>
              <a:t>伦敦，英国）</a:t>
            </a:r>
            <a:endParaRPr lang="en-US" dirty="0"/>
          </a:p>
          <a:p>
            <a:r>
              <a:rPr lang="en-US" dirty="0"/>
              <a:t>Prof. </a:t>
            </a:r>
            <a:r>
              <a:rPr lang="en-US" dirty="0" err="1"/>
              <a:t>Christelle</a:t>
            </a:r>
            <a:r>
              <a:rPr lang="en-US" dirty="0"/>
              <a:t> </a:t>
            </a:r>
            <a:r>
              <a:rPr lang="en-US" dirty="0" err="1"/>
              <a:t>Gress</a:t>
            </a:r>
            <a:r>
              <a:rPr lang="zh-CN" altLang="en-US" dirty="0"/>
              <a:t>教授（国立建筑学院，斯特拉堡，法国）</a:t>
            </a:r>
            <a:endParaRPr lang="en-US" dirty="0"/>
          </a:p>
          <a:p>
            <a:r>
              <a:rPr lang="en-US" dirty="0"/>
              <a:t>Laura </a:t>
            </a:r>
            <a:r>
              <a:rPr lang="en-US" dirty="0" err="1"/>
              <a:t>Daglio</a:t>
            </a:r>
            <a:r>
              <a:rPr lang="zh-CN" altLang="en-US" dirty="0"/>
              <a:t>教授（米兰理工大学，意大利）</a:t>
            </a:r>
            <a:endParaRPr lang="en-US" altLang="zh-CN" dirty="0"/>
          </a:p>
          <a:p>
            <a:r>
              <a:rPr lang="en-US" dirty="0"/>
              <a:t>Helmut </a:t>
            </a:r>
            <a:r>
              <a:rPr lang="en-US" dirty="0" err="1"/>
              <a:t>Hachul</a:t>
            </a:r>
            <a:r>
              <a:rPr lang="zh-CN" altLang="en-US" dirty="0"/>
              <a:t>教授（多特蒙德应用科技大学，德国）</a:t>
            </a:r>
            <a:endParaRPr lang="en-US" dirty="0"/>
          </a:p>
          <a:p>
            <a:r>
              <a:rPr lang="en-US" dirty="0" err="1"/>
              <a:t>Satish</a:t>
            </a:r>
            <a:r>
              <a:rPr lang="en-US" dirty="0"/>
              <a:t> Kumar</a:t>
            </a:r>
            <a:r>
              <a:rPr lang="zh-CN" altLang="en-US" dirty="0"/>
              <a:t>教授（印度理工大学，金奈，印度）</a:t>
            </a:r>
            <a:endParaRPr lang="en-US" dirty="0"/>
          </a:p>
          <a:p>
            <a:r>
              <a:rPr lang="fr-FR" dirty="0"/>
              <a:t>Satoshi Nara</a:t>
            </a:r>
            <a:r>
              <a:rPr lang="zh-CN" altLang="en-US" dirty="0"/>
              <a:t>教授（大坂大学，日本）</a:t>
            </a:r>
            <a:endParaRPr lang="fr-FR" dirty="0"/>
          </a:p>
          <a:p>
            <a:r>
              <a:rPr lang="en-US" dirty="0"/>
              <a:t>Esther Rea</a:t>
            </a:r>
            <a:r>
              <a:rPr lang="zh-CN" altLang="en-US" dirty="0"/>
              <a:t>教授（加泰罗尼亚理工大学，巴塞罗那，西班牙）</a:t>
            </a:r>
            <a:endParaRPr lang="en-US" dirty="0"/>
          </a:p>
          <a:p>
            <a:r>
              <a:rPr lang="fr-FR" dirty="0"/>
              <a:t>Barbara Rossi</a:t>
            </a:r>
            <a:r>
              <a:rPr lang="zh-CN" altLang="en-US" dirty="0"/>
              <a:t>教授（鲁汶大学，比利时）</a:t>
            </a:r>
            <a:endParaRPr lang="fr-FR" dirty="0"/>
          </a:p>
          <a:p>
            <a:r>
              <a:rPr lang="fr-FR" dirty="0"/>
              <a:t>Antonio Santa-Rita</a:t>
            </a:r>
            <a:r>
              <a:rPr lang="zh-CN" altLang="en-US" dirty="0"/>
              <a:t>教授（葡语大学，里斯本，葡萄牙）</a:t>
            </a:r>
            <a:endParaRPr lang="fr-FR" dirty="0"/>
          </a:p>
          <a:p>
            <a:r>
              <a:rPr lang="fr-FR" dirty="0"/>
              <a:t>Pedro </a:t>
            </a:r>
            <a:r>
              <a:rPr lang="fr-FR" dirty="0" err="1"/>
              <a:t>Vellasco</a:t>
            </a:r>
            <a:r>
              <a:rPr lang="zh-CN" altLang="en-US" dirty="0"/>
              <a:t>教授（里约热内卢州立大学，巴西）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03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hlinkClick r:id="rId2"/>
              </a:rPr>
              <a:t>艺术中的不锈钢</a:t>
            </a:r>
            <a:endParaRPr lang="en-GB" altLang="zh-CN" dirty="0"/>
          </a:p>
          <a:p>
            <a:pPr marL="514350" indent="-514350">
              <a:buFont typeface="+mj-lt"/>
              <a:buAutoNum type="arabicPeriod"/>
            </a:pPr>
            <a:r>
              <a:rPr lang="nl-BE" altLang="zh-CN" dirty="0">
                <a:hlinkClick r:id="rId3"/>
              </a:rPr>
              <a:t>A. </a:t>
            </a:r>
            <a:r>
              <a:rPr lang="zh-CN" altLang="en-US" dirty="0">
                <a:hlinkClick r:id="rId3"/>
              </a:rPr>
              <a:t>应用 </a:t>
            </a:r>
            <a:r>
              <a:rPr lang="nl-BE" altLang="zh-CN" dirty="0">
                <a:hlinkClick r:id="rId3"/>
              </a:rPr>
              <a:t>– </a:t>
            </a:r>
            <a:r>
              <a:rPr lang="zh-CN" altLang="nl-BE" dirty="0">
                <a:hlinkClick r:id="rId3"/>
              </a:rPr>
              <a:t>建筑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1- </a:t>
            </a:r>
            <a:r>
              <a:rPr lang="zh-CN" altLang="en-US" dirty="0"/>
              <a:t>外立面</a:t>
            </a:r>
            <a:r>
              <a:rPr lang="en-US" altLang="zh-CN" dirty="0"/>
              <a:t> </a:t>
            </a:r>
            <a:r>
              <a:rPr lang="en-US" dirty="0"/>
              <a:t>2 – </a:t>
            </a:r>
            <a:r>
              <a:rPr lang="zh-CN" altLang="en-US" dirty="0"/>
              <a:t>绿墙</a:t>
            </a:r>
            <a:r>
              <a:rPr lang="en-US" dirty="0"/>
              <a:t> 3 – </a:t>
            </a:r>
            <a:r>
              <a:rPr lang="zh-CN" altLang="en-US" dirty="0"/>
              <a:t>屋顶</a:t>
            </a:r>
            <a:r>
              <a:rPr lang="en-US" dirty="0"/>
              <a:t>4 – </a:t>
            </a:r>
            <a:r>
              <a:rPr lang="zh-CN" altLang="en-US" dirty="0"/>
              <a:t>内部装潢</a:t>
            </a:r>
            <a:r>
              <a:rPr lang="en-US" dirty="0"/>
              <a:t> 5 – </a:t>
            </a:r>
            <a:r>
              <a:rPr lang="zh-CN" altLang="en-US" dirty="0"/>
              <a:t>水暖</a:t>
            </a:r>
            <a:r>
              <a:rPr lang="en-US" dirty="0"/>
              <a:t>6 – </a:t>
            </a:r>
            <a:r>
              <a:rPr lang="zh-CN" altLang="en-US" dirty="0"/>
              <a:t>自动扶梯和电梯</a:t>
            </a:r>
            <a:r>
              <a:rPr lang="en-US" dirty="0"/>
              <a:t> 7 – </a:t>
            </a:r>
            <a:r>
              <a:rPr lang="zh-CN" altLang="en-US" dirty="0"/>
              <a:t>机场</a:t>
            </a:r>
            <a:r>
              <a:rPr lang="en-US" altLang="zh-CN" dirty="0"/>
              <a:t> </a:t>
            </a:r>
            <a:r>
              <a:rPr lang="en-US" dirty="0"/>
              <a:t>8 – </a:t>
            </a:r>
            <a:r>
              <a:rPr lang="zh-CN" altLang="en-US" dirty="0"/>
              <a:t>城市家具</a:t>
            </a:r>
            <a:r>
              <a:rPr lang="en-US" dirty="0"/>
              <a:t> 9 – </a:t>
            </a:r>
            <a:r>
              <a:rPr lang="zh-CN" altLang="en-US" dirty="0"/>
              <a:t>修复</a:t>
            </a:r>
            <a:r>
              <a:rPr lang="en-US" altLang="zh-CN" dirty="0"/>
              <a:t> </a:t>
            </a:r>
            <a:r>
              <a:rPr lang="en-US" dirty="0"/>
              <a:t>10 – </a:t>
            </a:r>
            <a:r>
              <a:rPr lang="zh-CN" altLang="en-US" dirty="0"/>
              <a:t>圆形运动场</a:t>
            </a:r>
            <a:r>
              <a:rPr lang="en-US" altLang="zh-CN" dirty="0"/>
              <a:t> </a:t>
            </a:r>
            <a:r>
              <a:rPr lang="en-US" dirty="0"/>
              <a:t>11 – </a:t>
            </a:r>
            <a:r>
              <a:rPr lang="zh-CN" altLang="en-US" dirty="0"/>
              <a:t>游泳池</a:t>
            </a:r>
            <a:r>
              <a:rPr lang="en-US" altLang="zh-CN" dirty="0"/>
              <a:t> </a:t>
            </a:r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B.</a:t>
            </a:r>
            <a:r>
              <a:rPr lang="zh-CN" altLang="en-US" dirty="0">
                <a:hlinkClick r:id="rId4"/>
              </a:rPr>
              <a:t>  应用 </a:t>
            </a:r>
            <a:r>
              <a:rPr lang="nl-BE" altLang="zh-CN" dirty="0">
                <a:hlinkClick r:id="rId4"/>
              </a:rPr>
              <a:t>– </a:t>
            </a:r>
            <a:r>
              <a:rPr lang="zh-CN" altLang="nl-BE" dirty="0">
                <a:hlinkClick r:id="rId4"/>
              </a:rPr>
              <a:t>基础设施</a:t>
            </a:r>
            <a:r>
              <a:rPr lang="nl-BE" altLang="zh-CN" dirty="0">
                <a:hlinkClick r:id="rId4"/>
              </a:rPr>
              <a:t> </a:t>
            </a:r>
            <a:endParaRPr lang="nl-BE" altLang="zh-CN" dirty="0"/>
          </a:p>
          <a:p>
            <a:pPr marL="457200" lvl="1" indent="0">
              <a:buNone/>
            </a:pPr>
            <a:r>
              <a:rPr lang="en-US" dirty="0"/>
              <a:t>1 – </a:t>
            </a:r>
            <a:r>
              <a:rPr lang="zh-CN" altLang="en-US" dirty="0"/>
              <a:t>水的配送 </a:t>
            </a:r>
            <a:r>
              <a:rPr lang="nl-BE" altLang="zh-CN" dirty="0"/>
              <a:t>2 – </a:t>
            </a:r>
            <a:r>
              <a:rPr lang="zh-CN" altLang="nl-BE" dirty="0"/>
              <a:t>桥梁</a:t>
            </a:r>
            <a:r>
              <a:rPr lang="nl-BE" altLang="zh-CN" dirty="0"/>
              <a:t> 3 – </a:t>
            </a:r>
            <a:r>
              <a:rPr lang="zh-CN" altLang="nl-BE" dirty="0"/>
              <a:t>海防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hlinkClick r:id="rId5"/>
              </a:rPr>
              <a:t>为什么选择不锈钢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hlinkClick r:id="rId6"/>
              </a:rPr>
              <a:t>什么是不锈钢</a:t>
            </a:r>
            <a:r>
              <a:rPr lang="zh-CN" altLang="zh-CN" dirty="0">
                <a:hlinkClick r:id="rId6"/>
              </a:rPr>
              <a:t>？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hlinkClick r:id="rId7"/>
              </a:rPr>
              <a:t>耐腐蚀性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hlinkClick r:id="rId8"/>
              </a:rPr>
              <a:t>机械性能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hlinkClick r:id="rId9"/>
              </a:rPr>
              <a:t>结构应用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A – </a:t>
            </a:r>
            <a:r>
              <a:rPr lang="zh-CN" altLang="en-US" dirty="0"/>
              <a:t>钢筋</a:t>
            </a:r>
            <a:r>
              <a:rPr lang="en-US" altLang="zh-CN" dirty="0"/>
              <a:t> </a:t>
            </a:r>
            <a:r>
              <a:rPr lang="en-US" dirty="0"/>
              <a:t>B – </a:t>
            </a:r>
            <a:r>
              <a:rPr lang="zh-CN" altLang="en-US" dirty="0"/>
              <a:t>板材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hlinkClick r:id="rId10"/>
              </a:rPr>
              <a:t>不锈钢表面和表面处理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hlinkClick r:id="rId11"/>
              </a:rPr>
              <a:t>不锈钢的连接与制造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hlinkClick r:id="rId12"/>
              </a:rPr>
              <a:t>形式与可用性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hlinkClick r:id="rId13"/>
              </a:rPr>
              <a:t>可持续性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93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2800" dirty="0"/>
              <a:t>全球不锈钢发展协会：您可以免费访问并下载信息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182273"/>
              </p:ext>
            </p:extLst>
          </p:nvPr>
        </p:nvGraphicFramePr>
        <p:xfrm>
          <a:off x="457200" y="1600200"/>
          <a:ext cx="8291264" cy="4927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66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不锈钢发展协会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网站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国家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/</a:t>
                      </a:r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地区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社交媒体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国际不锈钢论坛</a:t>
                      </a:r>
                      <a:r>
                        <a:rPr lang="en-US" altLang="zh-CN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 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ISSF 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2"/>
                        </a:rPr>
                        <a:t>worldstainless.org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全球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巴西不锈钢协会</a:t>
                      </a:r>
                      <a:r>
                        <a:rPr lang="en-US" altLang="zh-CN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 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Abinox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3"/>
                        </a:rPr>
                        <a:t>abinox.org.br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巴西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澳大利亚不锈钢协会</a:t>
                      </a:r>
                      <a:r>
                        <a:rPr lang="en-US" altLang="zh-CN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 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ASSDA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4"/>
                        </a:rPr>
                        <a:t>assda.asn.au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澳大利亚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英国不锈钢协会</a:t>
                      </a:r>
                      <a:r>
                        <a:rPr lang="en-US" altLang="zh-CN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 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BSSA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5"/>
                        </a:rPr>
                        <a:t>bssa.org.uk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英国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西班牙不锈钢研究发展协会</a:t>
                      </a:r>
                      <a:r>
                        <a:rPr lang="en-US" altLang="zh-CN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 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Cedinox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6"/>
                        </a:rPr>
                        <a:t>cedinox.es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西班牙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意大利不锈钢协会</a:t>
                      </a:r>
                      <a:r>
                        <a:rPr lang="en-US" altLang="zh-CN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 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Centro Inox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7"/>
                        </a:rPr>
                        <a:t>centroinox.it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意大利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墨西哥不锈钢协会</a:t>
                      </a:r>
                      <a:r>
                        <a:rPr lang="en-US" altLang="zh-CN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 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IMINOX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8"/>
                        </a:rPr>
                        <a:t>iminox.org.mx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墨西哥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ISER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9"/>
                        </a:rPr>
                        <a:t>edelstahl-rostfrei.de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德国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印度不锈钢发展协会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ISSDA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10"/>
                        </a:rPr>
                        <a:t>stainlessindia.org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印度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日本不锈钢协会</a:t>
                      </a:r>
                      <a:r>
                        <a:rPr lang="en-US" altLang="zh-CN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 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JSSA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11"/>
                        </a:rPr>
                        <a:t>jssa.gr.jp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日本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韩国钢铁协会</a:t>
                      </a:r>
                      <a:r>
                        <a:rPr lang="en-US" altLang="zh-CN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 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KOSA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12"/>
                        </a:rPr>
                        <a:t>kosa.or.kr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韩国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26" name="Slide Number Placeholder 4">
            <a:extLst>
              <a:ext uri="{FF2B5EF4-FFF2-40B4-BE49-F238E27FC236}">
                <a16:creationId xmlns:a16="http://schemas.microsoft.com/office/drawing/2014/main" id="{689A1B3D-FC6A-4395-94AD-27709FD0DDC6}"/>
              </a:ext>
            </a:extLst>
          </p:cNvPr>
          <p:cNvSpPr txBox="1">
            <a:spLocks/>
          </p:cNvSpPr>
          <p:nvPr/>
        </p:nvSpPr>
        <p:spPr>
          <a:xfrm>
            <a:off x="9758660" y="680829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Adobe Fangsong Std R" pitchFamily="18" charset="-128"/>
                <a:ea typeface="Adobe Fangsong Std R" pitchFamily="18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2D96C2-22FE-4AF3-8D8F-14EA9C9E2424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27" name="Picture 1">
            <a:hlinkClick r:id="rId13"/>
            <a:extLst>
              <a:ext uri="{FF2B5EF4-FFF2-40B4-BE49-F238E27FC236}">
                <a16:creationId xmlns:a16="http://schemas.microsoft.com/office/drawing/2014/main" id="{A2214262-1034-46E0-90F7-1EE1D60A8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242" y="2253589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1">
            <a:hlinkClick r:id="rId15"/>
            <a:extLst>
              <a:ext uri="{FF2B5EF4-FFF2-40B4-BE49-F238E27FC236}">
                <a16:creationId xmlns:a16="http://schemas.microsoft.com/office/drawing/2014/main" id="{86117F98-D585-4E84-A069-1FC06FEEE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785" y="2255024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2">
            <a:hlinkClick r:id="rId17"/>
            <a:extLst>
              <a:ext uri="{FF2B5EF4-FFF2-40B4-BE49-F238E27FC236}">
                <a16:creationId xmlns:a16="http://schemas.microsoft.com/office/drawing/2014/main" id="{314935A4-FB1F-44D9-A997-996D0FAE2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101" y="2250569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9">
            <a:hlinkClick r:id="rId19"/>
            <a:extLst>
              <a:ext uri="{FF2B5EF4-FFF2-40B4-BE49-F238E27FC236}">
                <a16:creationId xmlns:a16="http://schemas.microsoft.com/office/drawing/2014/main" id="{E45A3EAB-20FB-4C3D-BBA0-DC9B037FC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242" y="224552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">
            <a:hlinkClick r:id="rId21"/>
            <a:extLst>
              <a:ext uri="{FF2B5EF4-FFF2-40B4-BE49-F238E27FC236}">
                <a16:creationId xmlns:a16="http://schemas.microsoft.com/office/drawing/2014/main" id="{86D4558E-5325-443B-9800-99E36959E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364" y="263686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1">
            <a:hlinkClick r:id="rId22"/>
            <a:extLst>
              <a:ext uri="{FF2B5EF4-FFF2-40B4-BE49-F238E27FC236}">
                <a16:creationId xmlns:a16="http://schemas.microsoft.com/office/drawing/2014/main" id="{02332FDF-384B-4FE7-9FBC-BB45CC963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907" y="263830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9">
            <a:hlinkClick r:id="rId23"/>
            <a:extLst>
              <a:ext uri="{FF2B5EF4-FFF2-40B4-BE49-F238E27FC236}">
                <a16:creationId xmlns:a16="http://schemas.microsoft.com/office/drawing/2014/main" id="{CFC46FF4-1247-4518-8F8C-5331EE22A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164" y="263686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">
            <a:hlinkClick r:id="rId24"/>
            <a:extLst>
              <a:ext uri="{FF2B5EF4-FFF2-40B4-BE49-F238E27FC236}">
                <a16:creationId xmlns:a16="http://schemas.microsoft.com/office/drawing/2014/main" id="{459FA53D-0EA6-41B5-9F47-83F62FC26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364" y="299186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1">
            <a:hlinkClick r:id="rId25"/>
            <a:extLst>
              <a:ext uri="{FF2B5EF4-FFF2-40B4-BE49-F238E27FC236}">
                <a16:creationId xmlns:a16="http://schemas.microsoft.com/office/drawing/2014/main" id="{E01B2977-0A98-45DA-BC11-1217D62C3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907" y="299330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9">
            <a:hlinkClick r:id="rId26"/>
            <a:extLst>
              <a:ext uri="{FF2B5EF4-FFF2-40B4-BE49-F238E27FC236}">
                <a16:creationId xmlns:a16="http://schemas.microsoft.com/office/drawing/2014/main" id="{8E2AE548-F3C7-4F16-AF19-508037A96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164" y="299186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">
            <a:hlinkClick r:id="rId27"/>
            <a:extLst>
              <a:ext uri="{FF2B5EF4-FFF2-40B4-BE49-F238E27FC236}">
                <a16:creationId xmlns:a16="http://schemas.microsoft.com/office/drawing/2014/main" id="{0B949318-395C-4F82-B89B-3137E0485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364" y="335190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1">
            <a:hlinkClick r:id="rId28"/>
            <a:extLst>
              <a:ext uri="{FF2B5EF4-FFF2-40B4-BE49-F238E27FC236}">
                <a16:creationId xmlns:a16="http://schemas.microsoft.com/office/drawing/2014/main" id="{2C6B5086-D10C-4A21-81BC-E2B948D0C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907" y="335334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9">
            <a:hlinkClick r:id="rId29"/>
            <a:extLst>
              <a:ext uri="{FF2B5EF4-FFF2-40B4-BE49-F238E27FC236}">
                <a16:creationId xmlns:a16="http://schemas.microsoft.com/office/drawing/2014/main" id="{5D1C19ED-57A4-41FB-A3D3-D34AC2700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164" y="335190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9">
            <a:hlinkClick r:id="rId30"/>
            <a:extLst>
              <a:ext uri="{FF2B5EF4-FFF2-40B4-BE49-F238E27FC236}">
                <a16:creationId xmlns:a16="http://schemas.microsoft.com/office/drawing/2014/main" id="{D19D8A88-E92D-4658-B924-DFDC0CF63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242" y="412684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1">
            <a:hlinkClick r:id="rId31"/>
            <a:extLst>
              <a:ext uri="{FF2B5EF4-FFF2-40B4-BE49-F238E27FC236}">
                <a16:creationId xmlns:a16="http://schemas.microsoft.com/office/drawing/2014/main" id="{3E686B88-5506-4938-B279-91839B562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364" y="4494034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9">
            <a:hlinkClick r:id="rId32"/>
            <a:extLst>
              <a:ext uri="{FF2B5EF4-FFF2-40B4-BE49-F238E27FC236}">
                <a16:creationId xmlns:a16="http://schemas.microsoft.com/office/drawing/2014/main" id="{CDEA13F6-CF19-42D9-9241-C073B3CB6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323" y="449807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2">
            <a:hlinkClick r:id="rId33"/>
            <a:extLst>
              <a:ext uri="{FF2B5EF4-FFF2-40B4-BE49-F238E27FC236}">
                <a16:creationId xmlns:a16="http://schemas.microsoft.com/office/drawing/2014/main" id="{20DEDCD3-F3A7-41E7-8781-2C40640E7B9A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868" y="4494784"/>
            <a:ext cx="208800" cy="208800"/>
          </a:xfrm>
          <a:prstGeom prst="rect">
            <a:avLst/>
          </a:prstGeom>
        </p:spPr>
      </p:pic>
      <p:pic>
        <p:nvPicPr>
          <p:cNvPr id="44" name="Picture 19">
            <a:hlinkClick r:id="rId35"/>
            <a:extLst>
              <a:ext uri="{FF2B5EF4-FFF2-40B4-BE49-F238E27FC236}">
                <a16:creationId xmlns:a16="http://schemas.microsoft.com/office/drawing/2014/main" id="{12354894-3FAE-43CC-8957-9CA6161D3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215" y="490110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">
            <a:hlinkClick r:id="rId36"/>
            <a:extLst>
              <a:ext uri="{FF2B5EF4-FFF2-40B4-BE49-F238E27FC236}">
                <a16:creationId xmlns:a16="http://schemas.microsoft.com/office/drawing/2014/main" id="{9DAD5168-EA6C-4F90-B8C5-9DFD7DC5D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51723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1">
            <a:hlinkClick r:id="rId37"/>
            <a:extLst>
              <a:ext uri="{FF2B5EF4-FFF2-40B4-BE49-F238E27FC236}">
                <a16:creationId xmlns:a16="http://schemas.microsoft.com/office/drawing/2014/main" id="{04A73909-2CB5-476A-8B7F-59EDEC09F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823" y="551866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9">
            <a:hlinkClick r:id="rId38"/>
            <a:extLst>
              <a:ext uri="{FF2B5EF4-FFF2-40B4-BE49-F238E27FC236}">
                <a16:creationId xmlns:a16="http://schemas.microsoft.com/office/drawing/2014/main" id="{77C08E35-9BA0-4A14-A3A0-85B62F2DA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0" y="551723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">
            <a:hlinkClick r:id="rId36"/>
            <a:extLst>
              <a:ext uri="{FF2B5EF4-FFF2-40B4-BE49-F238E27FC236}">
                <a16:creationId xmlns:a16="http://schemas.microsoft.com/office/drawing/2014/main" id="{23514B0F-DCB4-480C-9FE3-E50836162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27370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1">
            <a:hlinkClick r:id="rId37"/>
            <a:extLst>
              <a:ext uri="{FF2B5EF4-FFF2-40B4-BE49-F238E27FC236}">
                <a16:creationId xmlns:a16="http://schemas.microsoft.com/office/drawing/2014/main" id="{8172C0D9-1D7F-4805-8A3C-42A54079F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823" y="627514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9">
            <a:hlinkClick r:id="rId39"/>
            <a:extLst>
              <a:ext uri="{FF2B5EF4-FFF2-40B4-BE49-F238E27FC236}">
                <a16:creationId xmlns:a16="http://schemas.microsoft.com/office/drawing/2014/main" id="{CEA866CD-D579-4EF5-B4D1-F5AE2F507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0" y="627370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">
            <a:hlinkClick r:id="rId40"/>
            <a:extLst>
              <a:ext uri="{FF2B5EF4-FFF2-40B4-BE49-F238E27FC236}">
                <a16:creationId xmlns:a16="http://schemas.microsoft.com/office/drawing/2014/main" id="{49E214BC-253A-4745-9E59-4683A1383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89249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715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2800" dirty="0"/>
              <a:t>全球不锈钢发展协会：您可以免费访问并下载信息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154846"/>
              </p:ext>
            </p:extLst>
          </p:nvPr>
        </p:nvGraphicFramePr>
        <p:xfrm>
          <a:off x="457200" y="1600200"/>
          <a:ext cx="8291264" cy="4820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10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不锈钢发展协会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网站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国家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/</a:t>
                      </a:r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地区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社交媒体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新西兰不锈钢发展协会</a:t>
                      </a:r>
                      <a:r>
                        <a:rPr lang="en-US" altLang="zh-CN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 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NZSSDA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2"/>
                        </a:rPr>
                        <a:t>nzssda.org.nz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新西兰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PASDER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3"/>
                        </a:rPr>
                        <a:t>pas-der.com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土耳其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南非不锈钢发展协会</a:t>
                      </a:r>
                      <a:r>
                        <a:rPr lang="en-US" altLang="zh-CN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 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SASSDA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4"/>
                        </a:rPr>
                        <a:t>sassda.co.za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南非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北美特殊钢工业协会</a:t>
                      </a:r>
                      <a:r>
                        <a:rPr lang="en-US" altLang="zh-CN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 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SSINA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5"/>
                        </a:rPr>
                        <a:t>ssina.com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baseline="0" dirty="0">
                          <a:latin typeface="Adobe Fangsong Std R" pitchFamily="18" charset="-128"/>
                          <a:ea typeface="Adobe Fangsong Std R" pitchFamily="18" charset="-128"/>
                        </a:rPr>
                        <a:t>北美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中国钢铁结构股份有限公司</a:t>
                      </a:r>
                      <a:r>
                        <a:rPr lang="en-US" altLang="zh-CN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 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CSSC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6"/>
                        </a:rPr>
                        <a:t>cssc.org.cn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中国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SSN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7"/>
                        </a:rPr>
                        <a:t>stalenierdzewne.pl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波兰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瑞士钢铁协会</a:t>
                      </a:r>
                      <a:r>
                        <a:rPr lang="en-US" altLang="zh-CN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 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Swiss Inox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8"/>
                        </a:rPr>
                        <a:t>swissinox.ch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瑞士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泰国不锈钢发展论坛</a:t>
                      </a:r>
                      <a:r>
                        <a:rPr lang="en-US" altLang="zh-CN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 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TSSDA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9"/>
                        </a:rPr>
                        <a:t>tssda.org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泰国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美国钢铁协会</a:t>
                      </a:r>
                      <a:r>
                        <a:rPr lang="en-US" altLang="zh-CN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 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USSA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10"/>
                        </a:rPr>
                        <a:t>ussa.su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俄罗斯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国际铬业发展协会</a:t>
                      </a:r>
                      <a:r>
                        <a:rPr lang="en-US" altLang="zh-CN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 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ICDA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11"/>
                        </a:rPr>
                        <a:t>icdacr.com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全球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国际钼协会</a:t>
                      </a:r>
                      <a:r>
                        <a:rPr lang="en-US" altLang="zh-CN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 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IMOA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12"/>
                        </a:rPr>
                        <a:t>imoa.info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全球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镍业协会</a:t>
                      </a:r>
                      <a:r>
                        <a:rPr lang="en-US" altLang="zh-CN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 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Nickel</a:t>
                      </a:r>
                      <a:r>
                        <a:rPr lang="fr-BE" sz="1600" baseline="0" dirty="0">
                          <a:latin typeface="Adobe Fangsong Std R" pitchFamily="18" charset="-128"/>
                          <a:ea typeface="Adobe Fangsong Std R" pitchFamily="18" charset="-128"/>
                        </a:rPr>
                        <a:t> Institute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13"/>
                        </a:rPr>
                        <a:t>nickelinstitute.org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全球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6</a:t>
            </a:fld>
            <a:endParaRPr lang="fr-FR"/>
          </a:p>
        </p:txBody>
      </p:sp>
      <p:sp>
        <p:nvSpPr>
          <p:cNvPr id="16" name="Slide Number Placeholder 2">
            <a:extLst>
              <a:ext uri="{FF2B5EF4-FFF2-40B4-BE49-F238E27FC236}">
                <a16:creationId xmlns:a16="http://schemas.microsoft.com/office/drawing/2014/main" id="{76DD4C85-CA5F-49BB-9BC5-D389FD4D5CC1}"/>
              </a:ext>
            </a:extLst>
          </p:cNvPr>
          <p:cNvSpPr txBox="1">
            <a:spLocks/>
          </p:cNvSpPr>
          <p:nvPr/>
        </p:nvSpPr>
        <p:spPr>
          <a:xfrm>
            <a:off x="10178280" y="6597352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Adobe Fangsong Std R" pitchFamily="18" charset="-128"/>
                <a:ea typeface="Adobe Fangsong Std R" pitchFamily="18" charset="-128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2D96C2-22FE-4AF3-8D8F-14EA9C9E2424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17" name="Picture 21">
            <a:hlinkClick r:id="rId14"/>
            <a:extLst>
              <a:ext uri="{FF2B5EF4-FFF2-40B4-BE49-F238E27FC236}">
                <a16:creationId xmlns:a16="http://schemas.microsoft.com/office/drawing/2014/main" id="{48120AC6-ED6D-4BFF-899C-8BEE28753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855" y="208580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9">
            <a:hlinkClick r:id="rId16"/>
            <a:extLst>
              <a:ext uri="{FF2B5EF4-FFF2-40B4-BE49-F238E27FC236}">
                <a16:creationId xmlns:a16="http://schemas.microsoft.com/office/drawing/2014/main" id="{44109D01-CEE9-4A8C-B2F5-46196F11A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171" y="208580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">
            <a:hlinkClick r:id="rId18"/>
            <a:extLst>
              <a:ext uri="{FF2B5EF4-FFF2-40B4-BE49-F238E27FC236}">
                <a16:creationId xmlns:a16="http://schemas.microsoft.com/office/drawing/2014/main" id="{0C9444CF-9C0D-4DD6-9586-D7C87B3ED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862" y="278899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1">
            <a:hlinkClick r:id="rId20"/>
            <a:extLst>
              <a:ext uri="{FF2B5EF4-FFF2-40B4-BE49-F238E27FC236}">
                <a16:creationId xmlns:a16="http://schemas.microsoft.com/office/drawing/2014/main" id="{046B350E-C027-43C3-9D3E-AD0533295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405" y="279042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9">
            <a:hlinkClick r:id="rId21"/>
            <a:extLst>
              <a:ext uri="{FF2B5EF4-FFF2-40B4-BE49-F238E27FC236}">
                <a16:creationId xmlns:a16="http://schemas.microsoft.com/office/drawing/2014/main" id="{C02D91EA-18C9-48C4-8282-296FC4D4C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527" y="278899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 descr="A picture containing room&#10;&#10;Description automatically generated">
            <a:hlinkClick r:id="rId22"/>
            <a:extLst>
              <a:ext uri="{FF2B5EF4-FFF2-40B4-BE49-F238E27FC236}">
                <a16:creationId xmlns:a16="http://schemas.microsoft.com/office/drawing/2014/main" id="{44BDBFF3-E553-4E0D-92D7-EB65C37883A1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855" y="3542229"/>
            <a:ext cx="208800" cy="208800"/>
          </a:xfrm>
          <a:prstGeom prst="rect">
            <a:avLst/>
          </a:prstGeom>
        </p:spPr>
      </p:pic>
      <p:pic>
        <p:nvPicPr>
          <p:cNvPr id="23" name="Picture 19">
            <a:hlinkClick r:id="rId24"/>
            <a:extLst>
              <a:ext uri="{FF2B5EF4-FFF2-40B4-BE49-F238E27FC236}">
                <a16:creationId xmlns:a16="http://schemas.microsoft.com/office/drawing/2014/main" id="{A5A6C643-2DDB-4F90-82D6-E1199A421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563" y="3931757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9">
            <a:hlinkClick r:id="rId9"/>
            <a:extLst>
              <a:ext uri="{FF2B5EF4-FFF2-40B4-BE49-F238E27FC236}">
                <a16:creationId xmlns:a16="http://schemas.microsoft.com/office/drawing/2014/main" id="{37BD72AC-596A-49E6-8173-57188E95E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563" y="4658252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">
            <a:hlinkClick r:id="rId25"/>
            <a:extLst>
              <a:ext uri="{FF2B5EF4-FFF2-40B4-BE49-F238E27FC236}">
                <a16:creationId xmlns:a16="http://schemas.microsoft.com/office/drawing/2014/main" id="{A0A90882-7E71-4386-9D59-6CBA53492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328" y="5373216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1">
            <a:hlinkClick r:id="rId26"/>
            <a:extLst>
              <a:ext uri="{FF2B5EF4-FFF2-40B4-BE49-F238E27FC236}">
                <a16:creationId xmlns:a16="http://schemas.microsoft.com/office/drawing/2014/main" id="{654F918B-39AA-4CF0-ADA9-944CBC308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871" y="537465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">
            <a:hlinkClick r:id="rId27"/>
            <a:extLst>
              <a:ext uri="{FF2B5EF4-FFF2-40B4-BE49-F238E27FC236}">
                <a16:creationId xmlns:a16="http://schemas.microsoft.com/office/drawing/2014/main" id="{734BA6DB-CEE2-48BE-B0B3-F780CA65C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984" y="573829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1">
            <a:hlinkClick r:id="rId28"/>
            <a:extLst>
              <a:ext uri="{FF2B5EF4-FFF2-40B4-BE49-F238E27FC236}">
                <a16:creationId xmlns:a16="http://schemas.microsoft.com/office/drawing/2014/main" id="{7C8373A2-0D50-4E56-B4EC-7C7B4539A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527" y="573973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">
            <a:hlinkClick r:id="rId29"/>
            <a:extLst>
              <a:ext uri="{FF2B5EF4-FFF2-40B4-BE49-F238E27FC236}">
                <a16:creationId xmlns:a16="http://schemas.microsoft.com/office/drawing/2014/main" id="{80F87B76-559B-4288-83B2-8EF658D02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563" y="615677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1">
            <a:hlinkClick r:id="rId30"/>
            <a:extLst>
              <a:ext uri="{FF2B5EF4-FFF2-40B4-BE49-F238E27FC236}">
                <a16:creationId xmlns:a16="http://schemas.microsoft.com/office/drawing/2014/main" id="{9D06286D-6F06-4125-AAE5-7595FF2A8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6106" y="615821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2">
            <a:hlinkClick r:id="rId31"/>
            <a:extLst>
              <a:ext uri="{FF2B5EF4-FFF2-40B4-BE49-F238E27FC236}">
                <a16:creationId xmlns:a16="http://schemas.microsoft.com/office/drawing/2014/main" id="{5299A45E-9042-4546-9905-566F911A7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422" y="6153755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42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2800" dirty="0"/>
              <a:t>全球不锈钢发展协会：您可以免费访问并下载信息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815584"/>
              </p:ext>
            </p:extLst>
          </p:nvPr>
        </p:nvGraphicFramePr>
        <p:xfrm>
          <a:off x="457200" y="1600200"/>
          <a:ext cx="8291264" cy="1691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不锈钢发展协会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网站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国家</a:t>
                      </a:r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/</a:t>
                      </a:r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地区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社交媒体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>
                          <a:effectLst/>
                          <a:latin typeface="Adobe Fangsong Std R" pitchFamily="18" charset="-128"/>
                          <a:ea typeface="Adobe Fangsong Std R" pitchFamily="18" charset="-128"/>
                          <a:cs typeface="Times New Roman"/>
                        </a:rPr>
                        <a:t>Construiracier</a:t>
                      </a:r>
                      <a:endParaRPr lang="fr-FR" sz="1600" dirty="0">
                        <a:effectLst/>
                        <a:latin typeface="Adobe Fangsong Std R" pitchFamily="18" charset="-128"/>
                        <a:ea typeface="Adobe Fangsong Std R" pitchFamily="18" charset="-128"/>
                        <a:cs typeface="Times New Roman"/>
                      </a:endParaRPr>
                    </a:p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construiracier.fr</a:t>
                      </a:r>
                      <a:endParaRPr lang="fr-F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法国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Team </a:t>
                      </a:r>
                      <a:r>
                        <a:rPr lang="fr-BE" sz="1600" dirty="0" err="1">
                          <a:latin typeface="Adobe Fangsong Std R" pitchFamily="18" charset="-128"/>
                          <a:ea typeface="Adobe Fangsong Std R" pitchFamily="18" charset="-128"/>
                        </a:rPr>
                        <a:t>Stainless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3"/>
                        </a:rPr>
                        <a:t>Stainlessconstruction.com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全球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不锈钢培训网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>
                          <a:hlinkClick r:id="rId4"/>
                        </a:rPr>
                        <a:t>issftraining.org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>
                          <a:latin typeface="Adobe Fangsong Std R" pitchFamily="18" charset="-128"/>
                          <a:ea typeface="Adobe Fangsong Std R" pitchFamily="18" charset="-128"/>
                        </a:rPr>
                        <a:t>全球</a:t>
                      </a:r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dobe Fangsong Std R" pitchFamily="18" charset="-128"/>
                        <a:ea typeface="Adobe Fangsong Std R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96C2-22FE-4AF3-8D8F-14EA9C9E2424}" type="slidenum">
              <a:rPr lang="fr-FR" smtClean="0"/>
              <a:t>7</a:t>
            </a:fld>
            <a:endParaRPr lang="fr-FR"/>
          </a:p>
        </p:txBody>
      </p:sp>
      <p:pic>
        <p:nvPicPr>
          <p:cNvPr id="5" name="Picture 1">
            <a:hlinkClick r:id="rId5"/>
            <a:extLst>
              <a:ext uri="{FF2B5EF4-FFF2-40B4-BE49-F238E27FC236}">
                <a16:creationId xmlns:a16="http://schemas.microsoft.com/office/drawing/2014/main" id="{6C2D2F19-65EA-4576-A977-5147AED7D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131133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1">
            <a:hlinkClick r:id="rId7"/>
            <a:extLst>
              <a:ext uri="{FF2B5EF4-FFF2-40B4-BE49-F238E27FC236}">
                <a16:creationId xmlns:a16="http://schemas.microsoft.com/office/drawing/2014/main" id="{8427F601-43EA-430A-8544-C224BC6BB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91" y="2132568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2">
            <a:hlinkClick r:id="rId9"/>
            <a:extLst>
              <a:ext uri="{FF2B5EF4-FFF2-40B4-BE49-F238E27FC236}">
                <a16:creationId xmlns:a16="http://schemas.microsoft.com/office/drawing/2014/main" id="{AE923BD4-98C9-4126-BD82-C917952D5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107" y="2128113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9">
            <a:hlinkClick r:id="rId11"/>
            <a:extLst>
              <a:ext uri="{FF2B5EF4-FFF2-40B4-BE49-F238E27FC236}">
                <a16:creationId xmlns:a16="http://schemas.microsoft.com/office/drawing/2014/main" id="{FB17DE1D-EEF6-4D23-8E97-F5B454970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248" y="2123070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hlinkClick r:id="rId13"/>
            <a:extLst>
              <a:ext uri="{FF2B5EF4-FFF2-40B4-BE49-F238E27FC236}">
                <a16:creationId xmlns:a16="http://schemas.microsoft.com/office/drawing/2014/main" id="{8B073AD8-A6B4-494E-BC50-4B178DE5710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389" y="2131883"/>
            <a:ext cx="208800" cy="2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65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ity Lectures">
      <a:dk1>
        <a:sysClr val="windowText" lastClr="000000"/>
      </a:dk1>
      <a:lt1>
        <a:srgbClr val="FFFFFF"/>
      </a:lt1>
      <a:dk2>
        <a:srgbClr val="0070C0"/>
      </a:dk2>
      <a:lt2>
        <a:srgbClr val="FFFFFF"/>
      </a:lt2>
      <a:accent1>
        <a:srgbClr val="FF0000"/>
      </a:accent1>
      <a:accent2>
        <a:srgbClr val="0070C0"/>
      </a:accent2>
      <a:accent3>
        <a:srgbClr val="FFFF00"/>
      </a:accent3>
      <a:accent4>
        <a:srgbClr val="2BE422"/>
      </a:accent4>
      <a:accent5>
        <a:srgbClr val="4BACC6"/>
      </a:accent5>
      <a:accent6>
        <a:srgbClr val="92D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2281</TotalTime>
  <Words>936</Words>
  <Application>Microsoft Office PowerPoint</Application>
  <PresentationFormat>On-screen Show (4:3)</PresentationFormat>
  <Paragraphs>144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Adobe Fangsong Std R</vt:lpstr>
      <vt:lpstr>Arial</vt:lpstr>
      <vt:lpstr>Calibri</vt:lpstr>
      <vt:lpstr>Wingdings</vt:lpstr>
      <vt:lpstr>Office Theme</vt:lpstr>
      <vt:lpstr>Custom Design</vt:lpstr>
      <vt:lpstr>1_Custom Design</vt:lpstr>
      <vt:lpstr>2_Custom Design</vt:lpstr>
      <vt:lpstr>3_Custom Design</vt:lpstr>
      <vt:lpstr>培训材料汇总</vt:lpstr>
      <vt:lpstr>由ISSF工作组筹备完成</vt:lpstr>
      <vt:lpstr>经顾问委员会审议</vt:lpstr>
      <vt:lpstr>内容</vt:lpstr>
      <vt:lpstr>全球不锈钢发展协会：您可以免费访问并下载信息</vt:lpstr>
      <vt:lpstr>全球不锈钢发展协会：您可以免费访问并下载信息</vt:lpstr>
      <vt:lpstr>全球不锈钢发展协会：您可以免费访问并下载信息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培训材料汇总</dc:title>
  <dc:creator>Bernard</dc:creator>
  <cp:keywords>建筑与土木工程, 教授, 不锈钢</cp:keywords>
  <cp:lastModifiedBy>Jo Claes</cp:lastModifiedBy>
  <cp:revision>130</cp:revision>
  <dcterms:created xsi:type="dcterms:W3CDTF">2013-01-31T08:32:33Z</dcterms:created>
  <dcterms:modified xsi:type="dcterms:W3CDTF">2020-06-29T08:50:38Z</dcterms:modified>
</cp:coreProperties>
</file>