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830" r:id="rId2"/>
    <p:sldMasterId id="2147484075" r:id="rId3"/>
    <p:sldMasterId id="2147484065" r:id="rId4"/>
  </p:sldMasterIdLst>
  <p:notesMasterIdLst>
    <p:notesMasterId r:id="rId56"/>
  </p:notesMasterIdLst>
  <p:handoutMasterIdLst>
    <p:handoutMasterId r:id="rId57"/>
  </p:handoutMasterIdLst>
  <p:sldIdLst>
    <p:sldId id="256" r:id="rId5"/>
    <p:sldId id="262" r:id="rId6"/>
    <p:sldId id="381" r:id="rId7"/>
    <p:sldId id="384" r:id="rId8"/>
    <p:sldId id="385" r:id="rId9"/>
    <p:sldId id="386" r:id="rId10"/>
    <p:sldId id="387" r:id="rId11"/>
    <p:sldId id="388" r:id="rId12"/>
    <p:sldId id="364" r:id="rId13"/>
    <p:sldId id="389" r:id="rId14"/>
    <p:sldId id="390" r:id="rId15"/>
    <p:sldId id="362" r:id="rId16"/>
    <p:sldId id="257" r:id="rId17"/>
    <p:sldId id="288" r:id="rId18"/>
    <p:sldId id="289" r:id="rId19"/>
    <p:sldId id="304" r:id="rId20"/>
    <p:sldId id="287" r:id="rId21"/>
    <p:sldId id="260" r:id="rId22"/>
    <p:sldId id="261" r:id="rId23"/>
    <p:sldId id="401" r:id="rId24"/>
    <p:sldId id="263" r:id="rId25"/>
    <p:sldId id="264" r:id="rId26"/>
    <p:sldId id="265" r:id="rId27"/>
    <p:sldId id="266" r:id="rId28"/>
    <p:sldId id="267" r:id="rId29"/>
    <p:sldId id="268" r:id="rId30"/>
    <p:sldId id="269" r:id="rId31"/>
    <p:sldId id="270" r:id="rId32"/>
    <p:sldId id="302" r:id="rId33"/>
    <p:sldId id="271" r:id="rId34"/>
    <p:sldId id="295" r:id="rId35"/>
    <p:sldId id="272" r:id="rId36"/>
    <p:sldId id="296" r:id="rId37"/>
    <p:sldId id="300" r:id="rId38"/>
    <p:sldId id="301" r:id="rId39"/>
    <p:sldId id="297" r:id="rId40"/>
    <p:sldId id="298" r:id="rId41"/>
    <p:sldId id="274" r:id="rId42"/>
    <p:sldId id="275" r:id="rId43"/>
    <p:sldId id="305" r:id="rId44"/>
    <p:sldId id="306" r:id="rId45"/>
    <p:sldId id="307" r:id="rId46"/>
    <p:sldId id="279" r:id="rId47"/>
    <p:sldId id="280" r:id="rId48"/>
    <p:sldId id="281" r:id="rId49"/>
    <p:sldId id="282" r:id="rId50"/>
    <p:sldId id="283" r:id="rId51"/>
    <p:sldId id="285" r:id="rId52"/>
    <p:sldId id="303" r:id="rId53"/>
    <p:sldId id="273" r:id="rId54"/>
    <p:sldId id="309" r:id="rId55"/>
  </p:sldIdLst>
  <p:sldSz cx="9144000" cy="6858000" type="screen4x3"/>
  <p:notesSz cx="7099300" cy="10234613"/>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orient="horz" pos="3127">
          <p15:clr>
            <a:srgbClr val="A4A3A4"/>
          </p15:clr>
        </p15:guide>
        <p15:guide id="3" orient="horz" pos="2969">
          <p15:clr>
            <a:srgbClr val="A4A3A4"/>
          </p15:clr>
        </p15:guide>
        <p15:guide id="4" orient="horz" pos="3224">
          <p15:clr>
            <a:srgbClr val="A4A3A4"/>
          </p15:clr>
        </p15:guide>
        <p15:guide id="5" pos="2160">
          <p15:clr>
            <a:srgbClr val="A4A3A4"/>
          </p15:clr>
        </p15:guide>
        <p15:guide id="6" pos="2141">
          <p15:clr>
            <a:srgbClr val="A4A3A4"/>
          </p15:clr>
        </p15:guide>
        <p15:guide id="7" pos="2256">
          <p15:clr>
            <a:srgbClr val="A4A3A4"/>
          </p15:clr>
        </p15:guide>
        <p15:guide id="8"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333333"/>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4CC5CC-A0BF-4E8A-AD18-38F6F409D9CF}" v="70" dt="2020-06-08T09:20:12.9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59" autoAdjust="0"/>
    <p:restoredTop sz="90943" autoAdjust="0"/>
  </p:normalViewPr>
  <p:slideViewPr>
    <p:cSldViewPr>
      <p:cViewPr varScale="1">
        <p:scale>
          <a:sx n="110" d="100"/>
          <a:sy n="110" d="100"/>
        </p:scale>
        <p:origin x="774" y="132"/>
      </p:cViewPr>
      <p:guideLst>
        <p:guide orient="horz" pos="2160"/>
        <p:guide pos="2880"/>
      </p:guideLst>
    </p:cSldViewPr>
  </p:slideViewPr>
  <p:outlineViewPr>
    <p:cViewPr>
      <p:scale>
        <a:sx n="33" d="100"/>
        <a:sy n="33" d="100"/>
      </p:scale>
      <p:origin x="0" y="-39768"/>
    </p:cViewPr>
  </p:outlineViewPr>
  <p:notesTextViewPr>
    <p:cViewPr>
      <p:scale>
        <a:sx n="1" d="1"/>
        <a:sy n="1" d="1"/>
      </p:scale>
      <p:origin x="0" y="0"/>
    </p:cViewPr>
  </p:notesTextViewPr>
  <p:sorterViewPr>
    <p:cViewPr>
      <p:scale>
        <a:sx n="90" d="100"/>
        <a:sy n="90" d="100"/>
      </p:scale>
      <p:origin x="0" y="13332"/>
    </p:cViewPr>
  </p:sorterViewPr>
  <p:notesViewPr>
    <p:cSldViewPr>
      <p:cViewPr varScale="1">
        <p:scale>
          <a:sx n="57" d="100"/>
          <a:sy n="57" d="100"/>
        </p:scale>
        <p:origin x="-3264" y="-86"/>
      </p:cViewPr>
      <p:guideLst>
        <p:guide orient="horz" pos="2880"/>
        <p:guide orient="horz" pos="3127"/>
        <p:guide orient="horz" pos="2969"/>
        <p:guide orient="horz" pos="3224"/>
        <p:guide pos="2160"/>
        <p:guide pos="2141"/>
        <p:guide pos="2256"/>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Claes" userId="d64208f3-0076-4064-b6ac-7d8ee9dc279f" providerId="ADAL" clId="{8D4CC5CC-A0BF-4E8A-AD18-38F6F409D9CF}"/>
    <pc:docChg chg="undo custSel modSld delMainMaster modMainMaster">
      <pc:chgData name="Jo Claes" userId="d64208f3-0076-4064-b6ac-7d8ee9dc279f" providerId="ADAL" clId="{8D4CC5CC-A0BF-4E8A-AD18-38F6F409D9CF}" dt="2020-06-08T09:20:17.772" v="342" actId="478"/>
      <pc:docMkLst>
        <pc:docMk/>
      </pc:docMkLst>
      <pc:sldChg chg="modSp">
        <pc:chgData name="Jo Claes" userId="d64208f3-0076-4064-b6ac-7d8ee9dc279f" providerId="ADAL" clId="{8D4CC5CC-A0BF-4E8A-AD18-38F6F409D9CF}" dt="2020-06-08T08:53:22.982" v="2" actId="20577"/>
        <pc:sldMkLst>
          <pc:docMk/>
          <pc:sldMk cId="0" sldId="256"/>
        </pc:sldMkLst>
        <pc:spChg chg="mod">
          <ac:chgData name="Jo Claes" userId="d64208f3-0076-4064-b6ac-7d8ee9dc279f" providerId="ADAL" clId="{8D4CC5CC-A0BF-4E8A-AD18-38F6F409D9CF}" dt="2020-06-08T08:53:22.982" v="2" actId="20577"/>
          <ac:spMkLst>
            <pc:docMk/>
            <pc:sldMk cId="0" sldId="256"/>
            <ac:spMk id="136194" creationId="{00000000-0000-0000-0000-000000000000}"/>
          </ac:spMkLst>
        </pc:spChg>
      </pc:sldChg>
      <pc:sldChg chg="addSp modSp">
        <pc:chgData name="Jo Claes" userId="d64208f3-0076-4064-b6ac-7d8ee9dc279f" providerId="ADAL" clId="{8D4CC5CC-A0BF-4E8A-AD18-38F6F409D9CF}" dt="2020-06-08T08:57:31.978" v="163"/>
        <pc:sldMkLst>
          <pc:docMk/>
          <pc:sldMk cId="241259624" sldId="257"/>
        </pc:sldMkLst>
        <pc:spChg chg="add mod">
          <ac:chgData name="Jo Claes" userId="d64208f3-0076-4064-b6ac-7d8ee9dc279f" providerId="ADAL" clId="{8D4CC5CC-A0BF-4E8A-AD18-38F6F409D9CF}" dt="2020-06-08T08:57:31.978" v="163"/>
          <ac:spMkLst>
            <pc:docMk/>
            <pc:sldMk cId="241259624" sldId="257"/>
            <ac:spMk id="5" creationId="{235AD665-7181-4EA1-B5F2-2BFF8C263C61}"/>
          </ac:spMkLst>
        </pc:spChg>
      </pc:sldChg>
      <pc:sldChg chg="modSp">
        <pc:chgData name="Jo Claes" userId="d64208f3-0076-4064-b6ac-7d8ee9dc279f" providerId="ADAL" clId="{8D4CC5CC-A0BF-4E8A-AD18-38F6F409D9CF}" dt="2020-06-08T09:19:01.480" v="338" actId="14100"/>
        <pc:sldMkLst>
          <pc:docMk/>
          <pc:sldMk cId="2779966439" sldId="260"/>
        </pc:sldMkLst>
        <pc:spChg chg="mod">
          <ac:chgData name="Jo Claes" userId="d64208f3-0076-4064-b6ac-7d8ee9dc279f" providerId="ADAL" clId="{8D4CC5CC-A0BF-4E8A-AD18-38F6F409D9CF}" dt="2020-06-08T08:58:35.613" v="165" actId="404"/>
          <ac:spMkLst>
            <pc:docMk/>
            <pc:sldMk cId="2779966439" sldId="260"/>
            <ac:spMk id="3" creationId="{00000000-0000-0000-0000-000000000000}"/>
          </ac:spMkLst>
        </pc:spChg>
        <pc:picChg chg="mod">
          <ac:chgData name="Jo Claes" userId="d64208f3-0076-4064-b6ac-7d8ee9dc279f" providerId="ADAL" clId="{8D4CC5CC-A0BF-4E8A-AD18-38F6F409D9CF}" dt="2020-06-08T09:19:01.480" v="338" actId="14100"/>
          <ac:picMkLst>
            <pc:docMk/>
            <pc:sldMk cId="2779966439" sldId="260"/>
            <ac:picMk id="9" creationId="{291E3250-A03C-42BF-B140-BB1A160F6C75}"/>
          </ac:picMkLst>
        </pc:picChg>
      </pc:sldChg>
      <pc:sldChg chg="modSp">
        <pc:chgData name="Jo Claes" userId="d64208f3-0076-4064-b6ac-7d8ee9dc279f" providerId="ADAL" clId="{8D4CC5CC-A0BF-4E8A-AD18-38F6F409D9CF}" dt="2020-06-08T08:59:15.412" v="169" actId="14100"/>
        <pc:sldMkLst>
          <pc:docMk/>
          <pc:sldMk cId="3119409104" sldId="261"/>
        </pc:sldMkLst>
        <pc:picChg chg="mod">
          <ac:chgData name="Jo Claes" userId="d64208f3-0076-4064-b6ac-7d8ee9dc279f" providerId="ADAL" clId="{8D4CC5CC-A0BF-4E8A-AD18-38F6F409D9CF}" dt="2020-06-08T08:59:15.412" v="169" actId="14100"/>
          <ac:picMkLst>
            <pc:docMk/>
            <pc:sldMk cId="3119409104" sldId="261"/>
            <ac:picMk id="8" creationId="{701D125B-F518-444A-BBBF-EF3B372E6C75}"/>
          </ac:picMkLst>
        </pc:picChg>
      </pc:sldChg>
      <pc:sldChg chg="modSp">
        <pc:chgData name="Jo Claes" userId="d64208f3-0076-4064-b6ac-7d8ee9dc279f" providerId="ADAL" clId="{8D4CC5CC-A0BF-4E8A-AD18-38F6F409D9CF}" dt="2020-06-08T09:00:25.028" v="184" actId="1076"/>
        <pc:sldMkLst>
          <pc:docMk/>
          <pc:sldMk cId="2415416508" sldId="263"/>
        </pc:sldMkLst>
        <pc:spChg chg="mod">
          <ac:chgData name="Jo Claes" userId="d64208f3-0076-4064-b6ac-7d8ee9dc279f" providerId="ADAL" clId="{8D4CC5CC-A0BF-4E8A-AD18-38F6F409D9CF}" dt="2020-06-08T08:59:54.191" v="174" actId="1076"/>
          <ac:spMkLst>
            <pc:docMk/>
            <pc:sldMk cId="2415416508" sldId="263"/>
            <ac:spMk id="2" creationId="{00000000-0000-0000-0000-000000000000}"/>
          </ac:spMkLst>
        </pc:spChg>
        <pc:spChg chg="mod">
          <ac:chgData name="Jo Claes" userId="d64208f3-0076-4064-b6ac-7d8ee9dc279f" providerId="ADAL" clId="{8D4CC5CC-A0BF-4E8A-AD18-38F6F409D9CF}" dt="2020-06-08T09:00:19.443" v="183" actId="27636"/>
          <ac:spMkLst>
            <pc:docMk/>
            <pc:sldMk cId="2415416508" sldId="263"/>
            <ac:spMk id="3" creationId="{00000000-0000-0000-0000-000000000000}"/>
          </ac:spMkLst>
        </pc:spChg>
        <pc:picChg chg="mod">
          <ac:chgData name="Jo Claes" userId="d64208f3-0076-4064-b6ac-7d8ee9dc279f" providerId="ADAL" clId="{8D4CC5CC-A0BF-4E8A-AD18-38F6F409D9CF}" dt="2020-06-08T09:00:25.028" v="184" actId="1076"/>
          <ac:picMkLst>
            <pc:docMk/>
            <pc:sldMk cId="2415416508" sldId="263"/>
            <ac:picMk id="6" creationId="{00000000-0000-0000-0000-000000000000}"/>
          </ac:picMkLst>
        </pc:picChg>
        <pc:picChg chg="mod">
          <ac:chgData name="Jo Claes" userId="d64208f3-0076-4064-b6ac-7d8ee9dc279f" providerId="ADAL" clId="{8D4CC5CC-A0BF-4E8A-AD18-38F6F409D9CF}" dt="2020-06-08T08:59:54.191" v="174" actId="1076"/>
          <ac:picMkLst>
            <pc:docMk/>
            <pc:sldMk cId="2415416508" sldId="263"/>
            <ac:picMk id="8" creationId="{402D07CD-ADD1-4D19-B9AB-ACF8AAFA2C73}"/>
          </ac:picMkLst>
        </pc:picChg>
      </pc:sldChg>
      <pc:sldChg chg="modSp">
        <pc:chgData name="Jo Claes" userId="d64208f3-0076-4064-b6ac-7d8ee9dc279f" providerId="ADAL" clId="{8D4CC5CC-A0BF-4E8A-AD18-38F6F409D9CF}" dt="2020-06-08T09:00:37.589" v="185" actId="404"/>
        <pc:sldMkLst>
          <pc:docMk/>
          <pc:sldMk cId="1164036585" sldId="264"/>
        </pc:sldMkLst>
        <pc:spChg chg="mod">
          <ac:chgData name="Jo Claes" userId="d64208f3-0076-4064-b6ac-7d8ee9dc279f" providerId="ADAL" clId="{8D4CC5CC-A0BF-4E8A-AD18-38F6F409D9CF}" dt="2020-06-08T09:00:37.589" v="185" actId="404"/>
          <ac:spMkLst>
            <pc:docMk/>
            <pc:sldMk cId="1164036585" sldId="264"/>
            <ac:spMk id="3" creationId="{00000000-0000-0000-0000-000000000000}"/>
          </ac:spMkLst>
        </pc:spChg>
      </pc:sldChg>
      <pc:sldChg chg="modSp">
        <pc:chgData name="Jo Claes" userId="d64208f3-0076-4064-b6ac-7d8ee9dc279f" providerId="ADAL" clId="{8D4CC5CC-A0BF-4E8A-AD18-38F6F409D9CF}" dt="2020-06-08T09:01:17.605" v="186" actId="404"/>
        <pc:sldMkLst>
          <pc:docMk/>
          <pc:sldMk cId="2286119171" sldId="265"/>
        </pc:sldMkLst>
        <pc:spChg chg="mod">
          <ac:chgData name="Jo Claes" userId="d64208f3-0076-4064-b6ac-7d8ee9dc279f" providerId="ADAL" clId="{8D4CC5CC-A0BF-4E8A-AD18-38F6F409D9CF}" dt="2020-06-08T09:01:17.605" v="186" actId="404"/>
          <ac:spMkLst>
            <pc:docMk/>
            <pc:sldMk cId="2286119171" sldId="265"/>
            <ac:spMk id="3" creationId="{00000000-0000-0000-0000-000000000000}"/>
          </ac:spMkLst>
        </pc:spChg>
      </pc:sldChg>
      <pc:sldChg chg="modSp">
        <pc:chgData name="Jo Claes" userId="d64208f3-0076-4064-b6ac-7d8ee9dc279f" providerId="ADAL" clId="{8D4CC5CC-A0BF-4E8A-AD18-38F6F409D9CF}" dt="2020-06-08T09:01:30.692" v="188" actId="14100"/>
        <pc:sldMkLst>
          <pc:docMk/>
          <pc:sldMk cId="2103085744" sldId="266"/>
        </pc:sldMkLst>
        <pc:picChg chg="mod">
          <ac:chgData name="Jo Claes" userId="d64208f3-0076-4064-b6ac-7d8ee9dc279f" providerId="ADAL" clId="{8D4CC5CC-A0BF-4E8A-AD18-38F6F409D9CF}" dt="2020-06-08T09:01:30.692" v="188" actId="14100"/>
          <ac:picMkLst>
            <pc:docMk/>
            <pc:sldMk cId="2103085744" sldId="266"/>
            <ac:picMk id="7" creationId="{0B16D2A8-D954-409C-A8ED-A4B5BB547FAC}"/>
          </ac:picMkLst>
        </pc:picChg>
      </pc:sldChg>
      <pc:sldChg chg="modSp">
        <pc:chgData name="Jo Claes" userId="d64208f3-0076-4064-b6ac-7d8ee9dc279f" providerId="ADAL" clId="{8D4CC5CC-A0BF-4E8A-AD18-38F6F409D9CF}" dt="2020-06-08T09:01:48.492" v="190" actId="14100"/>
        <pc:sldMkLst>
          <pc:docMk/>
          <pc:sldMk cId="4058847894" sldId="267"/>
        </pc:sldMkLst>
        <pc:picChg chg="mod">
          <ac:chgData name="Jo Claes" userId="d64208f3-0076-4064-b6ac-7d8ee9dc279f" providerId="ADAL" clId="{8D4CC5CC-A0BF-4E8A-AD18-38F6F409D9CF}" dt="2020-06-08T09:01:48.492" v="190" actId="14100"/>
          <ac:picMkLst>
            <pc:docMk/>
            <pc:sldMk cId="4058847894" sldId="267"/>
            <ac:picMk id="7" creationId="{333B71ED-D08B-4E5B-A128-B1EB35FB0AB4}"/>
          </ac:picMkLst>
        </pc:picChg>
      </pc:sldChg>
      <pc:sldChg chg="modSp">
        <pc:chgData name="Jo Claes" userId="d64208f3-0076-4064-b6ac-7d8ee9dc279f" providerId="ADAL" clId="{8D4CC5CC-A0BF-4E8A-AD18-38F6F409D9CF}" dt="2020-06-08T09:01:58.881" v="192" actId="6549"/>
        <pc:sldMkLst>
          <pc:docMk/>
          <pc:sldMk cId="2657615577" sldId="268"/>
        </pc:sldMkLst>
        <pc:spChg chg="mod">
          <ac:chgData name="Jo Claes" userId="d64208f3-0076-4064-b6ac-7d8ee9dc279f" providerId="ADAL" clId="{8D4CC5CC-A0BF-4E8A-AD18-38F6F409D9CF}" dt="2020-06-08T09:01:58.881" v="192" actId="6549"/>
          <ac:spMkLst>
            <pc:docMk/>
            <pc:sldMk cId="2657615577" sldId="268"/>
            <ac:spMk id="3" creationId="{00000000-0000-0000-0000-000000000000}"/>
          </ac:spMkLst>
        </pc:spChg>
      </pc:sldChg>
      <pc:sldChg chg="modSp">
        <pc:chgData name="Jo Claes" userId="d64208f3-0076-4064-b6ac-7d8ee9dc279f" providerId="ADAL" clId="{8D4CC5CC-A0BF-4E8A-AD18-38F6F409D9CF}" dt="2020-06-08T09:02:19.445" v="195" actId="404"/>
        <pc:sldMkLst>
          <pc:docMk/>
          <pc:sldMk cId="3331174007" sldId="269"/>
        </pc:sldMkLst>
        <pc:spChg chg="mod">
          <ac:chgData name="Jo Claes" userId="d64208f3-0076-4064-b6ac-7d8ee9dc279f" providerId="ADAL" clId="{8D4CC5CC-A0BF-4E8A-AD18-38F6F409D9CF}" dt="2020-06-08T09:02:19.445" v="195" actId="404"/>
          <ac:spMkLst>
            <pc:docMk/>
            <pc:sldMk cId="3331174007" sldId="269"/>
            <ac:spMk id="3" creationId="{00000000-0000-0000-0000-000000000000}"/>
          </ac:spMkLst>
        </pc:spChg>
      </pc:sldChg>
      <pc:sldChg chg="modSp">
        <pc:chgData name="Jo Claes" userId="d64208f3-0076-4064-b6ac-7d8ee9dc279f" providerId="ADAL" clId="{8D4CC5CC-A0BF-4E8A-AD18-38F6F409D9CF}" dt="2020-06-08T09:02:36.217" v="196" actId="27636"/>
        <pc:sldMkLst>
          <pc:docMk/>
          <pc:sldMk cId="3578181044" sldId="271"/>
        </pc:sldMkLst>
        <pc:spChg chg="mod">
          <ac:chgData name="Jo Claes" userId="d64208f3-0076-4064-b6ac-7d8ee9dc279f" providerId="ADAL" clId="{8D4CC5CC-A0BF-4E8A-AD18-38F6F409D9CF}" dt="2020-06-08T09:02:36.217" v="196" actId="27636"/>
          <ac:spMkLst>
            <pc:docMk/>
            <pc:sldMk cId="3578181044" sldId="271"/>
            <ac:spMk id="7" creationId="{8C0392A5-CC87-4EBC-A01F-E8E2D167EF89}"/>
          </ac:spMkLst>
        </pc:spChg>
      </pc:sldChg>
      <pc:sldChg chg="modSp">
        <pc:chgData name="Jo Claes" userId="d64208f3-0076-4064-b6ac-7d8ee9dc279f" providerId="ADAL" clId="{8D4CC5CC-A0BF-4E8A-AD18-38F6F409D9CF}" dt="2020-06-08T09:19:36.872" v="340" actId="14100"/>
        <pc:sldMkLst>
          <pc:docMk/>
          <pc:sldMk cId="658944148" sldId="274"/>
        </pc:sldMkLst>
        <pc:spChg chg="mod">
          <ac:chgData name="Jo Claes" userId="d64208f3-0076-4064-b6ac-7d8ee9dc279f" providerId="ADAL" clId="{8D4CC5CC-A0BF-4E8A-AD18-38F6F409D9CF}" dt="2020-06-08T09:05:49.237" v="284" actId="404"/>
          <ac:spMkLst>
            <pc:docMk/>
            <pc:sldMk cId="658944148" sldId="274"/>
            <ac:spMk id="2" creationId="{00000000-0000-0000-0000-000000000000}"/>
          </ac:spMkLst>
        </pc:spChg>
        <pc:picChg chg="mod">
          <ac:chgData name="Jo Claes" userId="d64208f3-0076-4064-b6ac-7d8ee9dc279f" providerId="ADAL" clId="{8D4CC5CC-A0BF-4E8A-AD18-38F6F409D9CF}" dt="2020-06-08T09:19:36.872" v="340" actId="14100"/>
          <ac:picMkLst>
            <pc:docMk/>
            <pc:sldMk cId="658944148" sldId="274"/>
            <ac:picMk id="7" creationId="{82B2B5DB-1B20-41D0-BE2A-9181D73A1BE2}"/>
          </ac:picMkLst>
        </pc:picChg>
      </pc:sldChg>
      <pc:sldChg chg="modSp">
        <pc:chgData name="Jo Claes" userId="d64208f3-0076-4064-b6ac-7d8ee9dc279f" providerId="ADAL" clId="{8D4CC5CC-A0BF-4E8A-AD18-38F6F409D9CF}" dt="2020-06-08T09:06:21.413" v="292" actId="1035"/>
        <pc:sldMkLst>
          <pc:docMk/>
          <pc:sldMk cId="2659634717" sldId="275"/>
        </pc:sldMkLst>
        <pc:spChg chg="mod">
          <ac:chgData name="Jo Claes" userId="d64208f3-0076-4064-b6ac-7d8ee9dc279f" providerId="ADAL" clId="{8D4CC5CC-A0BF-4E8A-AD18-38F6F409D9CF}" dt="2020-06-08T09:06:21.413" v="292" actId="1035"/>
          <ac:spMkLst>
            <pc:docMk/>
            <pc:sldMk cId="2659634717" sldId="275"/>
            <ac:spMk id="2" creationId="{00000000-0000-0000-0000-000000000000}"/>
          </ac:spMkLst>
        </pc:spChg>
      </pc:sldChg>
      <pc:sldChg chg="modSp">
        <pc:chgData name="Jo Claes" userId="d64208f3-0076-4064-b6ac-7d8ee9dc279f" providerId="ADAL" clId="{8D4CC5CC-A0BF-4E8A-AD18-38F6F409D9CF}" dt="2020-06-08T09:08:01.546" v="305" actId="27636"/>
        <pc:sldMkLst>
          <pc:docMk/>
          <pc:sldMk cId="2626323328" sldId="279"/>
        </pc:sldMkLst>
        <pc:spChg chg="mod">
          <ac:chgData name="Jo Claes" userId="d64208f3-0076-4064-b6ac-7d8ee9dc279f" providerId="ADAL" clId="{8D4CC5CC-A0BF-4E8A-AD18-38F6F409D9CF}" dt="2020-06-08T09:08:01.546" v="305" actId="27636"/>
          <ac:spMkLst>
            <pc:docMk/>
            <pc:sldMk cId="2626323328" sldId="279"/>
            <ac:spMk id="2" creationId="{00000000-0000-0000-0000-000000000000}"/>
          </ac:spMkLst>
        </pc:spChg>
      </pc:sldChg>
      <pc:sldChg chg="modSp">
        <pc:chgData name="Jo Claes" userId="d64208f3-0076-4064-b6ac-7d8ee9dc279f" providerId="ADAL" clId="{8D4CC5CC-A0BF-4E8A-AD18-38F6F409D9CF}" dt="2020-06-08T09:08:21.226" v="306" actId="1076"/>
        <pc:sldMkLst>
          <pc:docMk/>
          <pc:sldMk cId="1463672452" sldId="280"/>
        </pc:sldMkLst>
        <pc:spChg chg="mod">
          <ac:chgData name="Jo Claes" userId="d64208f3-0076-4064-b6ac-7d8ee9dc279f" providerId="ADAL" clId="{8D4CC5CC-A0BF-4E8A-AD18-38F6F409D9CF}" dt="2020-06-08T09:08:21.226" v="306" actId="1076"/>
          <ac:spMkLst>
            <pc:docMk/>
            <pc:sldMk cId="1463672452" sldId="280"/>
            <ac:spMk id="4" creationId="{00000000-0000-0000-0000-000000000000}"/>
          </ac:spMkLst>
        </pc:spChg>
      </pc:sldChg>
      <pc:sldChg chg="addSp delSp modSp">
        <pc:chgData name="Jo Claes" userId="d64208f3-0076-4064-b6ac-7d8ee9dc279f" providerId="ADAL" clId="{8D4CC5CC-A0BF-4E8A-AD18-38F6F409D9CF}" dt="2020-06-08T09:08:54.562" v="313" actId="1076"/>
        <pc:sldMkLst>
          <pc:docMk/>
          <pc:sldMk cId="1423344781" sldId="281"/>
        </pc:sldMkLst>
        <pc:spChg chg="add del mod">
          <ac:chgData name="Jo Claes" userId="d64208f3-0076-4064-b6ac-7d8ee9dc279f" providerId="ADAL" clId="{8D4CC5CC-A0BF-4E8A-AD18-38F6F409D9CF}" dt="2020-06-08T09:08:44.484" v="311" actId="478"/>
          <ac:spMkLst>
            <pc:docMk/>
            <pc:sldMk cId="1423344781" sldId="281"/>
            <ac:spMk id="3" creationId="{D5D007CC-8A98-4A29-9E01-66E8FB4B04C3}"/>
          </ac:spMkLst>
        </pc:spChg>
        <pc:spChg chg="add del mod">
          <ac:chgData name="Jo Claes" userId="d64208f3-0076-4064-b6ac-7d8ee9dc279f" providerId="ADAL" clId="{8D4CC5CC-A0BF-4E8A-AD18-38F6F409D9CF}" dt="2020-06-08T09:08:54.562" v="313" actId="1076"/>
          <ac:spMkLst>
            <pc:docMk/>
            <pc:sldMk cId="1423344781" sldId="281"/>
            <ac:spMk id="4" creationId="{00000000-0000-0000-0000-000000000000}"/>
          </ac:spMkLst>
        </pc:spChg>
      </pc:sldChg>
      <pc:sldChg chg="modSp">
        <pc:chgData name="Jo Claes" userId="d64208f3-0076-4064-b6ac-7d8ee9dc279f" providerId="ADAL" clId="{8D4CC5CC-A0BF-4E8A-AD18-38F6F409D9CF}" dt="2020-06-08T09:09:10.779" v="317" actId="27636"/>
        <pc:sldMkLst>
          <pc:docMk/>
          <pc:sldMk cId="385353639" sldId="282"/>
        </pc:sldMkLst>
        <pc:spChg chg="mod">
          <ac:chgData name="Jo Claes" userId="d64208f3-0076-4064-b6ac-7d8ee9dc279f" providerId="ADAL" clId="{8D4CC5CC-A0BF-4E8A-AD18-38F6F409D9CF}" dt="2020-06-08T09:09:10.779" v="317" actId="27636"/>
          <ac:spMkLst>
            <pc:docMk/>
            <pc:sldMk cId="385353639" sldId="282"/>
            <ac:spMk id="4" creationId="{00000000-0000-0000-0000-000000000000}"/>
          </ac:spMkLst>
        </pc:spChg>
      </pc:sldChg>
      <pc:sldChg chg="addSp delSp modSp">
        <pc:chgData name="Jo Claes" userId="d64208f3-0076-4064-b6ac-7d8ee9dc279f" providerId="ADAL" clId="{8D4CC5CC-A0BF-4E8A-AD18-38F6F409D9CF}" dt="2020-06-08T09:20:17.772" v="342" actId="478"/>
        <pc:sldMkLst>
          <pc:docMk/>
          <pc:sldMk cId="3852117743" sldId="283"/>
        </pc:sldMkLst>
        <pc:spChg chg="mod">
          <ac:chgData name="Jo Claes" userId="d64208f3-0076-4064-b6ac-7d8ee9dc279f" providerId="ADAL" clId="{8D4CC5CC-A0BF-4E8A-AD18-38F6F409D9CF}" dt="2020-06-08T09:09:37.789" v="321" actId="404"/>
          <ac:spMkLst>
            <pc:docMk/>
            <pc:sldMk cId="3852117743" sldId="283"/>
            <ac:spMk id="2" creationId="{00000000-0000-0000-0000-000000000000}"/>
          </ac:spMkLst>
        </pc:spChg>
        <pc:spChg chg="add del mod">
          <ac:chgData name="Jo Claes" userId="d64208f3-0076-4064-b6ac-7d8ee9dc279f" providerId="ADAL" clId="{8D4CC5CC-A0BF-4E8A-AD18-38F6F409D9CF}" dt="2020-06-08T09:09:42.693" v="322" actId="478"/>
          <ac:spMkLst>
            <pc:docMk/>
            <pc:sldMk cId="3852117743" sldId="283"/>
            <ac:spMk id="7" creationId="{0883D1F1-8CD6-486D-9A87-086C0C2A151B}"/>
          </ac:spMkLst>
        </pc:spChg>
        <pc:spChg chg="add del mod">
          <ac:chgData name="Jo Claes" userId="d64208f3-0076-4064-b6ac-7d8ee9dc279f" providerId="ADAL" clId="{8D4CC5CC-A0BF-4E8A-AD18-38F6F409D9CF}" dt="2020-06-08T09:20:17.772" v="342" actId="478"/>
          <ac:spMkLst>
            <pc:docMk/>
            <pc:sldMk cId="3852117743" sldId="283"/>
            <ac:spMk id="7" creationId="{AF04B012-8C5A-46B4-8BB0-93B617FE5E84}"/>
          </ac:spMkLst>
        </pc:spChg>
      </pc:sldChg>
      <pc:sldChg chg="modSp">
        <pc:chgData name="Jo Claes" userId="d64208f3-0076-4064-b6ac-7d8ee9dc279f" providerId="ADAL" clId="{8D4CC5CC-A0BF-4E8A-AD18-38F6F409D9CF}" dt="2020-06-08T09:10:00.804" v="332" actId="1035"/>
        <pc:sldMkLst>
          <pc:docMk/>
          <pc:sldMk cId="3532330542" sldId="285"/>
        </pc:sldMkLst>
        <pc:spChg chg="mod">
          <ac:chgData name="Jo Claes" userId="d64208f3-0076-4064-b6ac-7d8ee9dc279f" providerId="ADAL" clId="{8D4CC5CC-A0BF-4E8A-AD18-38F6F409D9CF}" dt="2020-06-08T09:10:00.804" v="332" actId="1035"/>
          <ac:spMkLst>
            <pc:docMk/>
            <pc:sldMk cId="3532330542" sldId="285"/>
            <ac:spMk id="2" creationId="{00000000-0000-0000-0000-000000000000}"/>
          </ac:spMkLst>
        </pc:spChg>
        <pc:spChg chg="mod">
          <ac:chgData name="Jo Claes" userId="d64208f3-0076-4064-b6ac-7d8ee9dc279f" providerId="ADAL" clId="{8D4CC5CC-A0BF-4E8A-AD18-38F6F409D9CF}" dt="2020-06-08T09:09:56.724" v="328" actId="1035"/>
          <ac:spMkLst>
            <pc:docMk/>
            <pc:sldMk cId="3532330542" sldId="285"/>
            <ac:spMk id="3" creationId="{00000000-0000-0000-0000-000000000000}"/>
          </ac:spMkLst>
        </pc:spChg>
      </pc:sldChg>
      <pc:sldChg chg="addSp modSp">
        <pc:chgData name="Jo Claes" userId="d64208f3-0076-4064-b6ac-7d8ee9dc279f" providerId="ADAL" clId="{8D4CC5CC-A0BF-4E8A-AD18-38F6F409D9CF}" dt="2020-06-08T09:04:45.808" v="222"/>
        <pc:sldMkLst>
          <pc:docMk/>
          <pc:sldMk cId="2275163474" sldId="298"/>
        </pc:sldMkLst>
        <pc:spChg chg="add mod">
          <ac:chgData name="Jo Claes" userId="d64208f3-0076-4064-b6ac-7d8ee9dc279f" providerId="ADAL" clId="{8D4CC5CC-A0BF-4E8A-AD18-38F6F409D9CF}" dt="2020-06-08T09:04:45.808" v="222"/>
          <ac:spMkLst>
            <pc:docMk/>
            <pc:sldMk cId="2275163474" sldId="298"/>
            <ac:spMk id="3" creationId="{83574E58-E34D-4D1F-937B-589F55BE7F26}"/>
          </ac:spMkLst>
        </pc:spChg>
      </pc:sldChg>
      <pc:sldChg chg="modSp">
        <pc:chgData name="Jo Claes" userId="d64208f3-0076-4064-b6ac-7d8ee9dc279f" providerId="ADAL" clId="{8D4CC5CC-A0BF-4E8A-AD18-38F6F409D9CF}" dt="2020-06-08T09:06:48.942" v="295" actId="20577"/>
        <pc:sldMkLst>
          <pc:docMk/>
          <pc:sldMk cId="3717850039" sldId="305"/>
        </pc:sldMkLst>
        <pc:spChg chg="mod">
          <ac:chgData name="Jo Claes" userId="d64208f3-0076-4064-b6ac-7d8ee9dc279f" providerId="ADAL" clId="{8D4CC5CC-A0BF-4E8A-AD18-38F6F409D9CF}" dt="2020-06-08T09:06:48.942" v="295" actId="20577"/>
          <ac:spMkLst>
            <pc:docMk/>
            <pc:sldMk cId="3717850039" sldId="305"/>
            <ac:spMk id="9" creationId="{691D88CE-2C18-4CFF-8D1F-62515F9EA8ED}"/>
          </ac:spMkLst>
        </pc:spChg>
      </pc:sldChg>
      <pc:sldChg chg="addSp modSp">
        <pc:chgData name="Jo Claes" userId="d64208f3-0076-4064-b6ac-7d8ee9dc279f" providerId="ADAL" clId="{8D4CC5CC-A0BF-4E8A-AD18-38F6F409D9CF}" dt="2020-06-08T09:06:57.956" v="296"/>
        <pc:sldMkLst>
          <pc:docMk/>
          <pc:sldMk cId="1401264948" sldId="306"/>
        </pc:sldMkLst>
        <pc:spChg chg="add mod">
          <ac:chgData name="Jo Claes" userId="d64208f3-0076-4064-b6ac-7d8ee9dc279f" providerId="ADAL" clId="{8D4CC5CC-A0BF-4E8A-AD18-38F6F409D9CF}" dt="2020-06-08T09:06:57.956" v="296"/>
          <ac:spMkLst>
            <pc:docMk/>
            <pc:sldMk cId="1401264948" sldId="306"/>
            <ac:spMk id="2" creationId="{F1CFBE1C-FAD6-4A92-B588-AD002E1AD5D8}"/>
          </ac:spMkLst>
        </pc:spChg>
      </pc:sldChg>
      <pc:sldChg chg="addSp delSp modSp">
        <pc:chgData name="Jo Claes" userId="d64208f3-0076-4064-b6ac-7d8ee9dc279f" providerId="ADAL" clId="{8D4CC5CC-A0BF-4E8A-AD18-38F6F409D9CF}" dt="2020-06-08T09:07:48.002" v="304" actId="1076"/>
        <pc:sldMkLst>
          <pc:docMk/>
          <pc:sldMk cId="745918997" sldId="307"/>
        </pc:sldMkLst>
        <pc:spChg chg="add del mod">
          <ac:chgData name="Jo Claes" userId="d64208f3-0076-4064-b6ac-7d8ee9dc279f" providerId="ADAL" clId="{8D4CC5CC-A0BF-4E8A-AD18-38F6F409D9CF}" dt="2020-06-08T09:07:09.830" v="298"/>
          <ac:spMkLst>
            <pc:docMk/>
            <pc:sldMk cId="745918997" sldId="307"/>
            <ac:spMk id="3" creationId="{4DF19F5C-0446-4B14-9C34-EFAB14F29CC2}"/>
          </ac:spMkLst>
        </pc:spChg>
        <pc:spChg chg="add del mod">
          <ac:chgData name="Jo Claes" userId="d64208f3-0076-4064-b6ac-7d8ee9dc279f" providerId="ADAL" clId="{8D4CC5CC-A0BF-4E8A-AD18-38F6F409D9CF}" dt="2020-06-08T09:07:09.830" v="298"/>
          <ac:spMkLst>
            <pc:docMk/>
            <pc:sldMk cId="745918997" sldId="307"/>
            <ac:spMk id="4" creationId="{B0615D9D-CFAE-469C-B32B-3C47EF5226FE}"/>
          </ac:spMkLst>
        </pc:spChg>
        <pc:spChg chg="mod">
          <ac:chgData name="Jo Claes" userId="d64208f3-0076-4064-b6ac-7d8ee9dc279f" providerId="ADAL" clId="{8D4CC5CC-A0BF-4E8A-AD18-38F6F409D9CF}" dt="2020-06-08T09:07:48.002" v="304" actId="1076"/>
          <ac:spMkLst>
            <pc:docMk/>
            <pc:sldMk cId="745918997" sldId="307"/>
            <ac:spMk id="19" creationId="{82696CCD-5D6C-475F-A68E-537A271CBF36}"/>
          </ac:spMkLst>
        </pc:spChg>
        <pc:spChg chg="mod">
          <ac:chgData name="Jo Claes" userId="d64208f3-0076-4064-b6ac-7d8ee9dc279f" providerId="ADAL" clId="{8D4CC5CC-A0BF-4E8A-AD18-38F6F409D9CF}" dt="2020-06-08T09:07:30.618" v="300" actId="1076"/>
          <ac:spMkLst>
            <pc:docMk/>
            <pc:sldMk cId="745918997" sldId="307"/>
            <ac:spMk id="20" creationId="{D1969A19-C1D8-4220-8BBC-37C8530CEB13}"/>
          </ac:spMkLst>
        </pc:spChg>
        <pc:spChg chg="mod">
          <ac:chgData name="Jo Claes" userId="d64208f3-0076-4064-b6ac-7d8ee9dc279f" providerId="ADAL" clId="{8D4CC5CC-A0BF-4E8A-AD18-38F6F409D9CF}" dt="2020-06-08T09:07:41.114" v="302" actId="1076"/>
          <ac:spMkLst>
            <pc:docMk/>
            <pc:sldMk cId="745918997" sldId="307"/>
            <ac:spMk id="21" creationId="{888FCFB6-F855-44A2-9C15-7F99D7B1BBFA}"/>
          </ac:spMkLst>
        </pc:spChg>
        <pc:spChg chg="mod">
          <ac:chgData name="Jo Claes" userId="d64208f3-0076-4064-b6ac-7d8ee9dc279f" providerId="ADAL" clId="{8D4CC5CC-A0BF-4E8A-AD18-38F6F409D9CF}" dt="2020-06-08T09:07:44.178" v="303" actId="1076"/>
          <ac:spMkLst>
            <pc:docMk/>
            <pc:sldMk cId="745918997" sldId="307"/>
            <ac:spMk id="22" creationId="{D105E649-FEE3-459C-BBB8-4A3BC703933D}"/>
          </ac:spMkLst>
        </pc:spChg>
        <pc:graphicFrameChg chg="mod">
          <ac:chgData name="Jo Claes" userId="d64208f3-0076-4064-b6ac-7d8ee9dc279f" providerId="ADAL" clId="{8D4CC5CC-A0BF-4E8A-AD18-38F6F409D9CF}" dt="2020-06-08T09:07:37.938" v="301" actId="1076"/>
          <ac:graphicFrameMkLst>
            <pc:docMk/>
            <pc:sldMk cId="745918997" sldId="307"/>
            <ac:graphicFrameMk id="8" creationId="{450B9F89-0A04-4BF3-A5A4-4018C7E8D465}"/>
          </ac:graphicFrameMkLst>
        </pc:graphicFrameChg>
        <pc:picChg chg="mod">
          <ac:chgData name="Jo Claes" userId="d64208f3-0076-4064-b6ac-7d8ee9dc279f" providerId="ADAL" clId="{8D4CC5CC-A0BF-4E8A-AD18-38F6F409D9CF}" dt="2020-06-08T09:07:25.898" v="299" actId="1076"/>
          <ac:picMkLst>
            <pc:docMk/>
            <pc:sldMk cId="745918997" sldId="307"/>
            <ac:picMk id="24" creationId="{FF6F6FF7-668D-47F6-B480-DC3D7BD1E253}"/>
          </ac:picMkLst>
        </pc:picChg>
      </pc:sldChg>
      <pc:sldChg chg="addSp delSp modSp">
        <pc:chgData name="Jo Claes" userId="d64208f3-0076-4064-b6ac-7d8ee9dc279f" providerId="ADAL" clId="{8D4CC5CC-A0BF-4E8A-AD18-38F6F409D9CF}" dt="2020-06-08T09:11:19.689" v="334"/>
        <pc:sldMkLst>
          <pc:docMk/>
          <pc:sldMk cId="0" sldId="309"/>
        </pc:sldMkLst>
        <pc:spChg chg="add del mod">
          <ac:chgData name="Jo Claes" userId="d64208f3-0076-4064-b6ac-7d8ee9dc279f" providerId="ADAL" clId="{8D4CC5CC-A0BF-4E8A-AD18-38F6F409D9CF}" dt="2020-06-08T09:11:19.689" v="334"/>
          <ac:spMkLst>
            <pc:docMk/>
            <pc:sldMk cId="0" sldId="309"/>
            <ac:spMk id="2" creationId="{1A9D5CD7-5040-420F-80B5-BD58669457EC}"/>
          </ac:spMkLst>
        </pc:spChg>
        <pc:spChg chg="add mod">
          <ac:chgData name="Jo Claes" userId="d64208f3-0076-4064-b6ac-7d8ee9dc279f" providerId="ADAL" clId="{8D4CC5CC-A0BF-4E8A-AD18-38F6F409D9CF}" dt="2020-06-08T09:11:19.689" v="334"/>
          <ac:spMkLst>
            <pc:docMk/>
            <pc:sldMk cId="0" sldId="309"/>
            <ac:spMk id="3" creationId="{B7F5D34F-38A6-4068-836F-A0436897E53B}"/>
          </ac:spMkLst>
        </pc:spChg>
      </pc:sldChg>
      <pc:sldMasterChg chg="modSp">
        <pc:chgData name="Jo Claes" userId="d64208f3-0076-4064-b6ac-7d8ee9dc279f" providerId="ADAL" clId="{8D4CC5CC-A0BF-4E8A-AD18-38F6F409D9CF}" dt="2020-06-08T08:56:44.334" v="129" actId="20577"/>
        <pc:sldMasterMkLst>
          <pc:docMk/>
          <pc:sldMasterMk cId="0" sldId="2147483708"/>
        </pc:sldMasterMkLst>
        <pc:spChg chg="mod">
          <ac:chgData name="Jo Claes" userId="d64208f3-0076-4064-b6ac-7d8ee9dc279f" providerId="ADAL" clId="{8D4CC5CC-A0BF-4E8A-AD18-38F6F409D9CF}" dt="2020-06-08T08:56:44.334" v="129" actId="20577"/>
          <ac:spMkLst>
            <pc:docMk/>
            <pc:sldMasterMk cId="0" sldId="2147483708"/>
            <ac:spMk id="7" creationId="{00000000-0000-0000-0000-000000000000}"/>
          </ac:spMkLst>
        </pc:spChg>
      </pc:sldMasterChg>
      <pc:sldMasterChg chg="del delSldLayout">
        <pc:chgData name="Jo Claes" userId="d64208f3-0076-4064-b6ac-7d8ee9dc279f" providerId="ADAL" clId="{8D4CC5CC-A0BF-4E8A-AD18-38F6F409D9CF}" dt="2020-06-08T08:56:26.576" v="112" actId="2696"/>
        <pc:sldMasterMkLst>
          <pc:docMk/>
          <pc:sldMasterMk cId="0" sldId="2147483720"/>
        </pc:sldMasterMkLst>
        <pc:sldLayoutChg chg="del">
          <pc:chgData name="Jo Claes" userId="d64208f3-0076-4064-b6ac-7d8ee9dc279f" providerId="ADAL" clId="{8D4CC5CC-A0BF-4E8A-AD18-38F6F409D9CF}" dt="2020-06-08T08:56:26.563" v="103" actId="2696"/>
          <pc:sldLayoutMkLst>
            <pc:docMk/>
            <pc:sldMasterMk cId="0" sldId="2147483720"/>
            <pc:sldLayoutMk cId="0" sldId="2147483957"/>
          </pc:sldLayoutMkLst>
        </pc:sldLayoutChg>
        <pc:sldLayoutChg chg="del">
          <pc:chgData name="Jo Claes" userId="d64208f3-0076-4064-b6ac-7d8ee9dc279f" providerId="ADAL" clId="{8D4CC5CC-A0BF-4E8A-AD18-38F6F409D9CF}" dt="2020-06-08T08:56:26.564" v="104" actId="2696"/>
          <pc:sldLayoutMkLst>
            <pc:docMk/>
            <pc:sldMasterMk cId="0" sldId="2147483720"/>
            <pc:sldLayoutMk cId="0" sldId="2147483958"/>
          </pc:sldLayoutMkLst>
        </pc:sldLayoutChg>
        <pc:sldLayoutChg chg="del">
          <pc:chgData name="Jo Claes" userId="d64208f3-0076-4064-b6ac-7d8ee9dc279f" providerId="ADAL" clId="{8D4CC5CC-A0BF-4E8A-AD18-38F6F409D9CF}" dt="2020-06-08T08:56:26.565" v="105" actId="2696"/>
          <pc:sldLayoutMkLst>
            <pc:docMk/>
            <pc:sldMasterMk cId="0" sldId="2147483720"/>
            <pc:sldLayoutMk cId="0" sldId="2147483959"/>
          </pc:sldLayoutMkLst>
        </pc:sldLayoutChg>
        <pc:sldLayoutChg chg="del">
          <pc:chgData name="Jo Claes" userId="d64208f3-0076-4064-b6ac-7d8ee9dc279f" providerId="ADAL" clId="{8D4CC5CC-A0BF-4E8A-AD18-38F6F409D9CF}" dt="2020-06-08T08:56:26.567" v="106" actId="2696"/>
          <pc:sldLayoutMkLst>
            <pc:docMk/>
            <pc:sldMasterMk cId="0" sldId="2147483720"/>
            <pc:sldLayoutMk cId="0" sldId="2147483960"/>
          </pc:sldLayoutMkLst>
        </pc:sldLayoutChg>
        <pc:sldLayoutChg chg="del">
          <pc:chgData name="Jo Claes" userId="d64208f3-0076-4064-b6ac-7d8ee9dc279f" providerId="ADAL" clId="{8D4CC5CC-A0BF-4E8A-AD18-38F6F409D9CF}" dt="2020-06-08T08:56:26.568" v="107" actId="2696"/>
          <pc:sldLayoutMkLst>
            <pc:docMk/>
            <pc:sldMasterMk cId="0" sldId="2147483720"/>
            <pc:sldLayoutMk cId="0" sldId="2147483961"/>
          </pc:sldLayoutMkLst>
        </pc:sldLayoutChg>
        <pc:sldLayoutChg chg="del">
          <pc:chgData name="Jo Claes" userId="d64208f3-0076-4064-b6ac-7d8ee9dc279f" providerId="ADAL" clId="{8D4CC5CC-A0BF-4E8A-AD18-38F6F409D9CF}" dt="2020-06-08T08:56:26.570" v="108" actId="2696"/>
          <pc:sldLayoutMkLst>
            <pc:docMk/>
            <pc:sldMasterMk cId="0" sldId="2147483720"/>
            <pc:sldLayoutMk cId="0" sldId="2147483962"/>
          </pc:sldLayoutMkLst>
        </pc:sldLayoutChg>
        <pc:sldLayoutChg chg="del">
          <pc:chgData name="Jo Claes" userId="d64208f3-0076-4064-b6ac-7d8ee9dc279f" providerId="ADAL" clId="{8D4CC5CC-A0BF-4E8A-AD18-38F6F409D9CF}" dt="2020-06-08T08:56:26.572" v="109" actId="2696"/>
          <pc:sldLayoutMkLst>
            <pc:docMk/>
            <pc:sldMasterMk cId="0" sldId="2147483720"/>
            <pc:sldLayoutMk cId="0" sldId="2147483963"/>
          </pc:sldLayoutMkLst>
        </pc:sldLayoutChg>
        <pc:sldLayoutChg chg="del">
          <pc:chgData name="Jo Claes" userId="d64208f3-0076-4064-b6ac-7d8ee9dc279f" providerId="ADAL" clId="{8D4CC5CC-A0BF-4E8A-AD18-38F6F409D9CF}" dt="2020-06-08T08:56:26.573" v="110" actId="2696"/>
          <pc:sldLayoutMkLst>
            <pc:docMk/>
            <pc:sldMasterMk cId="0" sldId="2147483720"/>
            <pc:sldLayoutMk cId="0" sldId="2147483964"/>
          </pc:sldLayoutMkLst>
        </pc:sldLayoutChg>
        <pc:sldLayoutChg chg="del">
          <pc:chgData name="Jo Claes" userId="d64208f3-0076-4064-b6ac-7d8ee9dc279f" providerId="ADAL" clId="{8D4CC5CC-A0BF-4E8A-AD18-38F6F409D9CF}" dt="2020-06-08T08:56:26.574" v="111" actId="2696"/>
          <pc:sldLayoutMkLst>
            <pc:docMk/>
            <pc:sldMasterMk cId="0" sldId="2147483720"/>
            <pc:sldLayoutMk cId="0" sldId="2147483965"/>
          </pc:sldLayoutMkLst>
        </pc:sldLayoutChg>
      </pc:sldMasterChg>
      <pc:sldMasterChg chg="del delSldLayout">
        <pc:chgData name="Jo Claes" userId="d64208f3-0076-4064-b6ac-7d8ee9dc279f" providerId="ADAL" clId="{8D4CC5CC-A0BF-4E8A-AD18-38F6F409D9CF}" dt="2020-06-08T08:56:21.497" v="102" actId="2696"/>
        <pc:sldMasterMkLst>
          <pc:docMk/>
          <pc:sldMasterMk cId="0" sldId="2147483730"/>
        </pc:sldMasterMkLst>
        <pc:sldLayoutChg chg="del">
          <pc:chgData name="Jo Claes" userId="d64208f3-0076-4064-b6ac-7d8ee9dc279f" providerId="ADAL" clId="{8D4CC5CC-A0BF-4E8A-AD18-38F6F409D9CF}" dt="2020-06-08T08:56:21.482" v="93" actId="2696"/>
          <pc:sldLayoutMkLst>
            <pc:docMk/>
            <pc:sldMasterMk cId="0" sldId="2147483730"/>
            <pc:sldLayoutMk cId="0" sldId="2147483966"/>
          </pc:sldLayoutMkLst>
        </pc:sldLayoutChg>
        <pc:sldLayoutChg chg="del">
          <pc:chgData name="Jo Claes" userId="d64208f3-0076-4064-b6ac-7d8ee9dc279f" providerId="ADAL" clId="{8D4CC5CC-A0BF-4E8A-AD18-38F6F409D9CF}" dt="2020-06-08T08:56:21.484" v="94" actId="2696"/>
          <pc:sldLayoutMkLst>
            <pc:docMk/>
            <pc:sldMasterMk cId="0" sldId="2147483730"/>
            <pc:sldLayoutMk cId="0" sldId="2147483967"/>
          </pc:sldLayoutMkLst>
        </pc:sldLayoutChg>
        <pc:sldLayoutChg chg="del">
          <pc:chgData name="Jo Claes" userId="d64208f3-0076-4064-b6ac-7d8ee9dc279f" providerId="ADAL" clId="{8D4CC5CC-A0BF-4E8A-AD18-38F6F409D9CF}" dt="2020-06-08T08:56:21.486" v="95" actId="2696"/>
          <pc:sldLayoutMkLst>
            <pc:docMk/>
            <pc:sldMasterMk cId="0" sldId="2147483730"/>
            <pc:sldLayoutMk cId="0" sldId="2147483968"/>
          </pc:sldLayoutMkLst>
        </pc:sldLayoutChg>
        <pc:sldLayoutChg chg="del">
          <pc:chgData name="Jo Claes" userId="d64208f3-0076-4064-b6ac-7d8ee9dc279f" providerId="ADAL" clId="{8D4CC5CC-A0BF-4E8A-AD18-38F6F409D9CF}" dt="2020-06-08T08:56:21.489" v="96" actId="2696"/>
          <pc:sldLayoutMkLst>
            <pc:docMk/>
            <pc:sldMasterMk cId="0" sldId="2147483730"/>
            <pc:sldLayoutMk cId="0" sldId="2147483969"/>
          </pc:sldLayoutMkLst>
        </pc:sldLayoutChg>
        <pc:sldLayoutChg chg="del">
          <pc:chgData name="Jo Claes" userId="d64208f3-0076-4064-b6ac-7d8ee9dc279f" providerId="ADAL" clId="{8D4CC5CC-A0BF-4E8A-AD18-38F6F409D9CF}" dt="2020-06-08T08:56:21.490" v="97" actId="2696"/>
          <pc:sldLayoutMkLst>
            <pc:docMk/>
            <pc:sldMasterMk cId="0" sldId="2147483730"/>
            <pc:sldLayoutMk cId="0" sldId="2147483970"/>
          </pc:sldLayoutMkLst>
        </pc:sldLayoutChg>
        <pc:sldLayoutChg chg="del">
          <pc:chgData name="Jo Claes" userId="d64208f3-0076-4064-b6ac-7d8ee9dc279f" providerId="ADAL" clId="{8D4CC5CC-A0BF-4E8A-AD18-38F6F409D9CF}" dt="2020-06-08T08:56:21.491" v="98" actId="2696"/>
          <pc:sldLayoutMkLst>
            <pc:docMk/>
            <pc:sldMasterMk cId="0" sldId="2147483730"/>
            <pc:sldLayoutMk cId="0" sldId="2147483971"/>
          </pc:sldLayoutMkLst>
        </pc:sldLayoutChg>
        <pc:sldLayoutChg chg="del">
          <pc:chgData name="Jo Claes" userId="d64208f3-0076-4064-b6ac-7d8ee9dc279f" providerId="ADAL" clId="{8D4CC5CC-A0BF-4E8A-AD18-38F6F409D9CF}" dt="2020-06-08T08:56:21.493" v="99" actId="2696"/>
          <pc:sldLayoutMkLst>
            <pc:docMk/>
            <pc:sldMasterMk cId="0" sldId="2147483730"/>
            <pc:sldLayoutMk cId="0" sldId="2147483972"/>
          </pc:sldLayoutMkLst>
        </pc:sldLayoutChg>
        <pc:sldLayoutChg chg="del">
          <pc:chgData name="Jo Claes" userId="d64208f3-0076-4064-b6ac-7d8ee9dc279f" providerId="ADAL" clId="{8D4CC5CC-A0BF-4E8A-AD18-38F6F409D9CF}" dt="2020-06-08T08:56:21.494" v="100" actId="2696"/>
          <pc:sldLayoutMkLst>
            <pc:docMk/>
            <pc:sldMasterMk cId="0" sldId="2147483730"/>
            <pc:sldLayoutMk cId="0" sldId="2147483973"/>
          </pc:sldLayoutMkLst>
        </pc:sldLayoutChg>
        <pc:sldLayoutChg chg="del">
          <pc:chgData name="Jo Claes" userId="d64208f3-0076-4064-b6ac-7d8ee9dc279f" providerId="ADAL" clId="{8D4CC5CC-A0BF-4E8A-AD18-38F6F409D9CF}" dt="2020-06-08T08:56:21.495" v="101" actId="2696"/>
          <pc:sldLayoutMkLst>
            <pc:docMk/>
            <pc:sldMasterMk cId="0" sldId="2147483730"/>
            <pc:sldLayoutMk cId="0" sldId="2147483974"/>
          </pc:sldLayoutMkLst>
        </pc:sldLayoutChg>
      </pc:sldMasterChg>
      <pc:sldMasterChg chg="del delSldLayout">
        <pc:chgData name="Jo Claes" userId="d64208f3-0076-4064-b6ac-7d8ee9dc279f" providerId="ADAL" clId="{8D4CC5CC-A0BF-4E8A-AD18-38F6F409D9CF}" dt="2020-06-08T08:56:15.620" v="92" actId="2696"/>
        <pc:sldMasterMkLst>
          <pc:docMk/>
          <pc:sldMasterMk cId="0" sldId="2147483740"/>
        </pc:sldMasterMkLst>
        <pc:sldLayoutChg chg="del">
          <pc:chgData name="Jo Claes" userId="d64208f3-0076-4064-b6ac-7d8ee9dc279f" providerId="ADAL" clId="{8D4CC5CC-A0BF-4E8A-AD18-38F6F409D9CF}" dt="2020-06-08T08:56:15.605" v="83" actId="2696"/>
          <pc:sldLayoutMkLst>
            <pc:docMk/>
            <pc:sldMasterMk cId="0" sldId="2147483740"/>
            <pc:sldLayoutMk cId="0" sldId="2147483975"/>
          </pc:sldLayoutMkLst>
        </pc:sldLayoutChg>
        <pc:sldLayoutChg chg="del">
          <pc:chgData name="Jo Claes" userId="d64208f3-0076-4064-b6ac-7d8ee9dc279f" providerId="ADAL" clId="{8D4CC5CC-A0BF-4E8A-AD18-38F6F409D9CF}" dt="2020-06-08T08:56:15.606" v="84" actId="2696"/>
          <pc:sldLayoutMkLst>
            <pc:docMk/>
            <pc:sldMasterMk cId="0" sldId="2147483740"/>
            <pc:sldLayoutMk cId="0" sldId="2147483976"/>
          </pc:sldLayoutMkLst>
        </pc:sldLayoutChg>
        <pc:sldLayoutChg chg="del">
          <pc:chgData name="Jo Claes" userId="d64208f3-0076-4064-b6ac-7d8ee9dc279f" providerId="ADAL" clId="{8D4CC5CC-A0BF-4E8A-AD18-38F6F409D9CF}" dt="2020-06-08T08:56:15.608" v="85" actId="2696"/>
          <pc:sldLayoutMkLst>
            <pc:docMk/>
            <pc:sldMasterMk cId="0" sldId="2147483740"/>
            <pc:sldLayoutMk cId="0" sldId="2147483977"/>
          </pc:sldLayoutMkLst>
        </pc:sldLayoutChg>
        <pc:sldLayoutChg chg="del">
          <pc:chgData name="Jo Claes" userId="d64208f3-0076-4064-b6ac-7d8ee9dc279f" providerId="ADAL" clId="{8D4CC5CC-A0BF-4E8A-AD18-38F6F409D9CF}" dt="2020-06-08T08:56:15.610" v="86" actId="2696"/>
          <pc:sldLayoutMkLst>
            <pc:docMk/>
            <pc:sldMasterMk cId="0" sldId="2147483740"/>
            <pc:sldLayoutMk cId="0" sldId="2147483978"/>
          </pc:sldLayoutMkLst>
        </pc:sldLayoutChg>
        <pc:sldLayoutChg chg="del">
          <pc:chgData name="Jo Claes" userId="d64208f3-0076-4064-b6ac-7d8ee9dc279f" providerId="ADAL" clId="{8D4CC5CC-A0BF-4E8A-AD18-38F6F409D9CF}" dt="2020-06-08T08:56:15.611" v="87" actId="2696"/>
          <pc:sldLayoutMkLst>
            <pc:docMk/>
            <pc:sldMasterMk cId="0" sldId="2147483740"/>
            <pc:sldLayoutMk cId="0" sldId="2147483979"/>
          </pc:sldLayoutMkLst>
        </pc:sldLayoutChg>
        <pc:sldLayoutChg chg="del">
          <pc:chgData name="Jo Claes" userId="d64208f3-0076-4064-b6ac-7d8ee9dc279f" providerId="ADAL" clId="{8D4CC5CC-A0BF-4E8A-AD18-38F6F409D9CF}" dt="2020-06-08T08:56:15.613" v="88" actId="2696"/>
          <pc:sldLayoutMkLst>
            <pc:docMk/>
            <pc:sldMasterMk cId="0" sldId="2147483740"/>
            <pc:sldLayoutMk cId="0" sldId="2147483980"/>
          </pc:sldLayoutMkLst>
        </pc:sldLayoutChg>
        <pc:sldLayoutChg chg="del">
          <pc:chgData name="Jo Claes" userId="d64208f3-0076-4064-b6ac-7d8ee9dc279f" providerId="ADAL" clId="{8D4CC5CC-A0BF-4E8A-AD18-38F6F409D9CF}" dt="2020-06-08T08:56:15.614" v="89" actId="2696"/>
          <pc:sldLayoutMkLst>
            <pc:docMk/>
            <pc:sldMasterMk cId="0" sldId="2147483740"/>
            <pc:sldLayoutMk cId="0" sldId="2147483981"/>
          </pc:sldLayoutMkLst>
        </pc:sldLayoutChg>
        <pc:sldLayoutChg chg="del">
          <pc:chgData name="Jo Claes" userId="d64208f3-0076-4064-b6ac-7d8ee9dc279f" providerId="ADAL" clId="{8D4CC5CC-A0BF-4E8A-AD18-38F6F409D9CF}" dt="2020-06-08T08:56:15.615" v="90" actId="2696"/>
          <pc:sldLayoutMkLst>
            <pc:docMk/>
            <pc:sldMasterMk cId="0" sldId="2147483740"/>
            <pc:sldLayoutMk cId="0" sldId="2147483982"/>
          </pc:sldLayoutMkLst>
        </pc:sldLayoutChg>
        <pc:sldLayoutChg chg="del">
          <pc:chgData name="Jo Claes" userId="d64208f3-0076-4064-b6ac-7d8ee9dc279f" providerId="ADAL" clId="{8D4CC5CC-A0BF-4E8A-AD18-38F6F409D9CF}" dt="2020-06-08T08:56:15.617" v="91" actId="2696"/>
          <pc:sldLayoutMkLst>
            <pc:docMk/>
            <pc:sldMasterMk cId="0" sldId="2147483740"/>
            <pc:sldLayoutMk cId="0" sldId="2147483983"/>
          </pc:sldLayoutMkLst>
        </pc:sldLayoutChg>
      </pc:sldMasterChg>
      <pc:sldMasterChg chg="del delSldLayout">
        <pc:chgData name="Jo Claes" userId="d64208f3-0076-4064-b6ac-7d8ee9dc279f" providerId="ADAL" clId="{8D4CC5CC-A0BF-4E8A-AD18-38F6F409D9CF}" dt="2020-06-08T08:56:10.477" v="82" actId="2696"/>
        <pc:sldMasterMkLst>
          <pc:docMk/>
          <pc:sldMasterMk cId="0" sldId="2147483750"/>
        </pc:sldMasterMkLst>
        <pc:sldLayoutChg chg="del">
          <pc:chgData name="Jo Claes" userId="d64208f3-0076-4064-b6ac-7d8ee9dc279f" providerId="ADAL" clId="{8D4CC5CC-A0BF-4E8A-AD18-38F6F409D9CF}" dt="2020-06-08T08:56:10.460" v="73" actId="2696"/>
          <pc:sldLayoutMkLst>
            <pc:docMk/>
            <pc:sldMasterMk cId="0" sldId="2147483750"/>
            <pc:sldLayoutMk cId="0" sldId="2147483984"/>
          </pc:sldLayoutMkLst>
        </pc:sldLayoutChg>
        <pc:sldLayoutChg chg="del">
          <pc:chgData name="Jo Claes" userId="d64208f3-0076-4064-b6ac-7d8ee9dc279f" providerId="ADAL" clId="{8D4CC5CC-A0BF-4E8A-AD18-38F6F409D9CF}" dt="2020-06-08T08:56:10.462" v="74" actId="2696"/>
          <pc:sldLayoutMkLst>
            <pc:docMk/>
            <pc:sldMasterMk cId="0" sldId="2147483750"/>
            <pc:sldLayoutMk cId="0" sldId="2147483985"/>
          </pc:sldLayoutMkLst>
        </pc:sldLayoutChg>
        <pc:sldLayoutChg chg="del">
          <pc:chgData name="Jo Claes" userId="d64208f3-0076-4064-b6ac-7d8ee9dc279f" providerId="ADAL" clId="{8D4CC5CC-A0BF-4E8A-AD18-38F6F409D9CF}" dt="2020-06-08T08:56:10.464" v="75" actId="2696"/>
          <pc:sldLayoutMkLst>
            <pc:docMk/>
            <pc:sldMasterMk cId="0" sldId="2147483750"/>
            <pc:sldLayoutMk cId="0" sldId="2147483986"/>
          </pc:sldLayoutMkLst>
        </pc:sldLayoutChg>
        <pc:sldLayoutChg chg="del">
          <pc:chgData name="Jo Claes" userId="d64208f3-0076-4064-b6ac-7d8ee9dc279f" providerId="ADAL" clId="{8D4CC5CC-A0BF-4E8A-AD18-38F6F409D9CF}" dt="2020-06-08T08:56:10.466" v="76" actId="2696"/>
          <pc:sldLayoutMkLst>
            <pc:docMk/>
            <pc:sldMasterMk cId="0" sldId="2147483750"/>
            <pc:sldLayoutMk cId="0" sldId="2147483987"/>
          </pc:sldLayoutMkLst>
        </pc:sldLayoutChg>
        <pc:sldLayoutChg chg="del">
          <pc:chgData name="Jo Claes" userId="d64208f3-0076-4064-b6ac-7d8ee9dc279f" providerId="ADAL" clId="{8D4CC5CC-A0BF-4E8A-AD18-38F6F409D9CF}" dt="2020-06-08T08:56:10.467" v="77" actId="2696"/>
          <pc:sldLayoutMkLst>
            <pc:docMk/>
            <pc:sldMasterMk cId="0" sldId="2147483750"/>
            <pc:sldLayoutMk cId="0" sldId="2147483988"/>
          </pc:sldLayoutMkLst>
        </pc:sldLayoutChg>
        <pc:sldLayoutChg chg="del">
          <pc:chgData name="Jo Claes" userId="d64208f3-0076-4064-b6ac-7d8ee9dc279f" providerId="ADAL" clId="{8D4CC5CC-A0BF-4E8A-AD18-38F6F409D9CF}" dt="2020-06-08T08:56:10.469" v="78" actId="2696"/>
          <pc:sldLayoutMkLst>
            <pc:docMk/>
            <pc:sldMasterMk cId="0" sldId="2147483750"/>
            <pc:sldLayoutMk cId="0" sldId="2147483989"/>
          </pc:sldLayoutMkLst>
        </pc:sldLayoutChg>
        <pc:sldLayoutChg chg="del">
          <pc:chgData name="Jo Claes" userId="d64208f3-0076-4064-b6ac-7d8ee9dc279f" providerId="ADAL" clId="{8D4CC5CC-A0BF-4E8A-AD18-38F6F409D9CF}" dt="2020-06-08T08:56:10.471" v="79" actId="2696"/>
          <pc:sldLayoutMkLst>
            <pc:docMk/>
            <pc:sldMasterMk cId="0" sldId="2147483750"/>
            <pc:sldLayoutMk cId="0" sldId="2147483990"/>
          </pc:sldLayoutMkLst>
        </pc:sldLayoutChg>
        <pc:sldLayoutChg chg="del">
          <pc:chgData name="Jo Claes" userId="d64208f3-0076-4064-b6ac-7d8ee9dc279f" providerId="ADAL" clId="{8D4CC5CC-A0BF-4E8A-AD18-38F6F409D9CF}" dt="2020-06-08T08:56:10.473" v="80" actId="2696"/>
          <pc:sldLayoutMkLst>
            <pc:docMk/>
            <pc:sldMasterMk cId="0" sldId="2147483750"/>
            <pc:sldLayoutMk cId="0" sldId="2147483991"/>
          </pc:sldLayoutMkLst>
        </pc:sldLayoutChg>
        <pc:sldLayoutChg chg="del">
          <pc:chgData name="Jo Claes" userId="d64208f3-0076-4064-b6ac-7d8ee9dc279f" providerId="ADAL" clId="{8D4CC5CC-A0BF-4E8A-AD18-38F6F409D9CF}" dt="2020-06-08T08:56:10.475" v="81" actId="2696"/>
          <pc:sldLayoutMkLst>
            <pc:docMk/>
            <pc:sldMasterMk cId="0" sldId="2147483750"/>
            <pc:sldLayoutMk cId="0" sldId="2147483992"/>
          </pc:sldLayoutMkLst>
        </pc:sldLayoutChg>
      </pc:sldMasterChg>
      <pc:sldMasterChg chg="del delSldLayout">
        <pc:chgData name="Jo Claes" userId="d64208f3-0076-4064-b6ac-7d8ee9dc279f" providerId="ADAL" clId="{8D4CC5CC-A0BF-4E8A-AD18-38F6F409D9CF}" dt="2020-06-08T08:56:02.601" v="72" actId="2696"/>
        <pc:sldMasterMkLst>
          <pc:docMk/>
          <pc:sldMasterMk cId="0" sldId="2147483760"/>
        </pc:sldMasterMkLst>
        <pc:sldLayoutChg chg="del">
          <pc:chgData name="Jo Claes" userId="d64208f3-0076-4064-b6ac-7d8ee9dc279f" providerId="ADAL" clId="{8D4CC5CC-A0BF-4E8A-AD18-38F6F409D9CF}" dt="2020-06-08T08:56:02.579" v="63" actId="2696"/>
          <pc:sldLayoutMkLst>
            <pc:docMk/>
            <pc:sldMasterMk cId="0" sldId="2147483760"/>
            <pc:sldLayoutMk cId="0" sldId="2147483993"/>
          </pc:sldLayoutMkLst>
        </pc:sldLayoutChg>
        <pc:sldLayoutChg chg="del">
          <pc:chgData name="Jo Claes" userId="d64208f3-0076-4064-b6ac-7d8ee9dc279f" providerId="ADAL" clId="{8D4CC5CC-A0BF-4E8A-AD18-38F6F409D9CF}" dt="2020-06-08T08:56:02.582" v="64" actId="2696"/>
          <pc:sldLayoutMkLst>
            <pc:docMk/>
            <pc:sldMasterMk cId="0" sldId="2147483760"/>
            <pc:sldLayoutMk cId="0" sldId="2147483994"/>
          </pc:sldLayoutMkLst>
        </pc:sldLayoutChg>
        <pc:sldLayoutChg chg="del">
          <pc:chgData name="Jo Claes" userId="d64208f3-0076-4064-b6ac-7d8ee9dc279f" providerId="ADAL" clId="{8D4CC5CC-A0BF-4E8A-AD18-38F6F409D9CF}" dt="2020-06-08T08:56:02.586" v="65" actId="2696"/>
          <pc:sldLayoutMkLst>
            <pc:docMk/>
            <pc:sldMasterMk cId="0" sldId="2147483760"/>
            <pc:sldLayoutMk cId="0" sldId="2147483995"/>
          </pc:sldLayoutMkLst>
        </pc:sldLayoutChg>
        <pc:sldLayoutChg chg="del">
          <pc:chgData name="Jo Claes" userId="d64208f3-0076-4064-b6ac-7d8ee9dc279f" providerId="ADAL" clId="{8D4CC5CC-A0BF-4E8A-AD18-38F6F409D9CF}" dt="2020-06-08T08:56:02.589" v="66" actId="2696"/>
          <pc:sldLayoutMkLst>
            <pc:docMk/>
            <pc:sldMasterMk cId="0" sldId="2147483760"/>
            <pc:sldLayoutMk cId="0" sldId="2147483996"/>
          </pc:sldLayoutMkLst>
        </pc:sldLayoutChg>
        <pc:sldLayoutChg chg="del">
          <pc:chgData name="Jo Claes" userId="d64208f3-0076-4064-b6ac-7d8ee9dc279f" providerId="ADAL" clId="{8D4CC5CC-A0BF-4E8A-AD18-38F6F409D9CF}" dt="2020-06-08T08:56:02.591" v="67" actId="2696"/>
          <pc:sldLayoutMkLst>
            <pc:docMk/>
            <pc:sldMasterMk cId="0" sldId="2147483760"/>
            <pc:sldLayoutMk cId="0" sldId="2147483997"/>
          </pc:sldLayoutMkLst>
        </pc:sldLayoutChg>
        <pc:sldLayoutChg chg="del">
          <pc:chgData name="Jo Claes" userId="d64208f3-0076-4064-b6ac-7d8ee9dc279f" providerId="ADAL" clId="{8D4CC5CC-A0BF-4E8A-AD18-38F6F409D9CF}" dt="2020-06-08T08:56:02.593" v="68" actId="2696"/>
          <pc:sldLayoutMkLst>
            <pc:docMk/>
            <pc:sldMasterMk cId="0" sldId="2147483760"/>
            <pc:sldLayoutMk cId="0" sldId="2147483998"/>
          </pc:sldLayoutMkLst>
        </pc:sldLayoutChg>
        <pc:sldLayoutChg chg="del">
          <pc:chgData name="Jo Claes" userId="d64208f3-0076-4064-b6ac-7d8ee9dc279f" providerId="ADAL" clId="{8D4CC5CC-A0BF-4E8A-AD18-38F6F409D9CF}" dt="2020-06-08T08:56:02.594" v="69" actId="2696"/>
          <pc:sldLayoutMkLst>
            <pc:docMk/>
            <pc:sldMasterMk cId="0" sldId="2147483760"/>
            <pc:sldLayoutMk cId="0" sldId="2147483999"/>
          </pc:sldLayoutMkLst>
        </pc:sldLayoutChg>
        <pc:sldLayoutChg chg="del">
          <pc:chgData name="Jo Claes" userId="d64208f3-0076-4064-b6ac-7d8ee9dc279f" providerId="ADAL" clId="{8D4CC5CC-A0BF-4E8A-AD18-38F6F409D9CF}" dt="2020-06-08T08:56:02.596" v="70" actId="2696"/>
          <pc:sldLayoutMkLst>
            <pc:docMk/>
            <pc:sldMasterMk cId="0" sldId="2147483760"/>
            <pc:sldLayoutMk cId="0" sldId="2147484000"/>
          </pc:sldLayoutMkLst>
        </pc:sldLayoutChg>
        <pc:sldLayoutChg chg="del">
          <pc:chgData name="Jo Claes" userId="d64208f3-0076-4064-b6ac-7d8ee9dc279f" providerId="ADAL" clId="{8D4CC5CC-A0BF-4E8A-AD18-38F6F409D9CF}" dt="2020-06-08T08:56:02.598" v="71" actId="2696"/>
          <pc:sldLayoutMkLst>
            <pc:docMk/>
            <pc:sldMasterMk cId="0" sldId="2147483760"/>
            <pc:sldLayoutMk cId="0" sldId="2147484001"/>
          </pc:sldLayoutMkLst>
        </pc:sldLayoutChg>
      </pc:sldMasterChg>
      <pc:sldMasterChg chg="del delSldLayout">
        <pc:chgData name="Jo Claes" userId="d64208f3-0076-4064-b6ac-7d8ee9dc279f" providerId="ADAL" clId="{8D4CC5CC-A0BF-4E8A-AD18-38F6F409D9CF}" dt="2020-06-08T08:55:54.824" v="62" actId="2696"/>
        <pc:sldMasterMkLst>
          <pc:docMk/>
          <pc:sldMasterMk cId="0" sldId="2147483770"/>
        </pc:sldMasterMkLst>
        <pc:sldLayoutChg chg="del">
          <pc:chgData name="Jo Claes" userId="d64208f3-0076-4064-b6ac-7d8ee9dc279f" providerId="ADAL" clId="{8D4CC5CC-A0BF-4E8A-AD18-38F6F409D9CF}" dt="2020-06-08T08:55:54.804" v="53" actId="2696"/>
          <pc:sldLayoutMkLst>
            <pc:docMk/>
            <pc:sldMasterMk cId="0" sldId="2147483770"/>
            <pc:sldLayoutMk cId="0" sldId="2147484002"/>
          </pc:sldLayoutMkLst>
        </pc:sldLayoutChg>
        <pc:sldLayoutChg chg="del">
          <pc:chgData name="Jo Claes" userId="d64208f3-0076-4064-b6ac-7d8ee9dc279f" providerId="ADAL" clId="{8D4CC5CC-A0BF-4E8A-AD18-38F6F409D9CF}" dt="2020-06-08T08:55:54.807" v="54" actId="2696"/>
          <pc:sldLayoutMkLst>
            <pc:docMk/>
            <pc:sldMasterMk cId="0" sldId="2147483770"/>
            <pc:sldLayoutMk cId="0" sldId="2147484003"/>
          </pc:sldLayoutMkLst>
        </pc:sldLayoutChg>
        <pc:sldLayoutChg chg="del">
          <pc:chgData name="Jo Claes" userId="d64208f3-0076-4064-b6ac-7d8ee9dc279f" providerId="ADAL" clId="{8D4CC5CC-A0BF-4E8A-AD18-38F6F409D9CF}" dt="2020-06-08T08:55:54.809" v="55" actId="2696"/>
          <pc:sldLayoutMkLst>
            <pc:docMk/>
            <pc:sldMasterMk cId="0" sldId="2147483770"/>
            <pc:sldLayoutMk cId="0" sldId="2147484004"/>
          </pc:sldLayoutMkLst>
        </pc:sldLayoutChg>
        <pc:sldLayoutChg chg="del">
          <pc:chgData name="Jo Claes" userId="d64208f3-0076-4064-b6ac-7d8ee9dc279f" providerId="ADAL" clId="{8D4CC5CC-A0BF-4E8A-AD18-38F6F409D9CF}" dt="2020-06-08T08:55:54.811" v="56" actId="2696"/>
          <pc:sldLayoutMkLst>
            <pc:docMk/>
            <pc:sldMasterMk cId="0" sldId="2147483770"/>
            <pc:sldLayoutMk cId="0" sldId="2147484005"/>
          </pc:sldLayoutMkLst>
        </pc:sldLayoutChg>
        <pc:sldLayoutChg chg="del">
          <pc:chgData name="Jo Claes" userId="d64208f3-0076-4064-b6ac-7d8ee9dc279f" providerId="ADAL" clId="{8D4CC5CC-A0BF-4E8A-AD18-38F6F409D9CF}" dt="2020-06-08T08:55:54.813" v="57" actId="2696"/>
          <pc:sldLayoutMkLst>
            <pc:docMk/>
            <pc:sldMasterMk cId="0" sldId="2147483770"/>
            <pc:sldLayoutMk cId="0" sldId="2147484006"/>
          </pc:sldLayoutMkLst>
        </pc:sldLayoutChg>
        <pc:sldLayoutChg chg="del">
          <pc:chgData name="Jo Claes" userId="d64208f3-0076-4064-b6ac-7d8ee9dc279f" providerId="ADAL" clId="{8D4CC5CC-A0BF-4E8A-AD18-38F6F409D9CF}" dt="2020-06-08T08:55:54.815" v="58" actId="2696"/>
          <pc:sldLayoutMkLst>
            <pc:docMk/>
            <pc:sldMasterMk cId="0" sldId="2147483770"/>
            <pc:sldLayoutMk cId="0" sldId="2147484007"/>
          </pc:sldLayoutMkLst>
        </pc:sldLayoutChg>
        <pc:sldLayoutChg chg="del">
          <pc:chgData name="Jo Claes" userId="d64208f3-0076-4064-b6ac-7d8ee9dc279f" providerId="ADAL" clId="{8D4CC5CC-A0BF-4E8A-AD18-38F6F409D9CF}" dt="2020-06-08T08:55:54.816" v="59" actId="2696"/>
          <pc:sldLayoutMkLst>
            <pc:docMk/>
            <pc:sldMasterMk cId="0" sldId="2147483770"/>
            <pc:sldLayoutMk cId="0" sldId="2147484008"/>
          </pc:sldLayoutMkLst>
        </pc:sldLayoutChg>
        <pc:sldLayoutChg chg="del">
          <pc:chgData name="Jo Claes" userId="d64208f3-0076-4064-b6ac-7d8ee9dc279f" providerId="ADAL" clId="{8D4CC5CC-A0BF-4E8A-AD18-38F6F409D9CF}" dt="2020-06-08T08:55:54.818" v="60" actId="2696"/>
          <pc:sldLayoutMkLst>
            <pc:docMk/>
            <pc:sldMasterMk cId="0" sldId="2147483770"/>
            <pc:sldLayoutMk cId="0" sldId="2147484009"/>
          </pc:sldLayoutMkLst>
        </pc:sldLayoutChg>
        <pc:sldLayoutChg chg="del">
          <pc:chgData name="Jo Claes" userId="d64208f3-0076-4064-b6ac-7d8ee9dc279f" providerId="ADAL" clId="{8D4CC5CC-A0BF-4E8A-AD18-38F6F409D9CF}" dt="2020-06-08T08:55:54.820" v="61" actId="2696"/>
          <pc:sldLayoutMkLst>
            <pc:docMk/>
            <pc:sldMasterMk cId="0" sldId="2147483770"/>
            <pc:sldLayoutMk cId="0" sldId="2147484010"/>
          </pc:sldLayoutMkLst>
        </pc:sldLayoutChg>
      </pc:sldMasterChg>
      <pc:sldMasterChg chg="del delSldLayout">
        <pc:chgData name="Jo Claes" userId="d64208f3-0076-4064-b6ac-7d8ee9dc279f" providerId="ADAL" clId="{8D4CC5CC-A0BF-4E8A-AD18-38F6F409D9CF}" dt="2020-06-08T08:55:48.360" v="52" actId="2696"/>
        <pc:sldMasterMkLst>
          <pc:docMk/>
          <pc:sldMasterMk cId="0" sldId="2147483780"/>
        </pc:sldMasterMkLst>
        <pc:sldLayoutChg chg="del">
          <pc:chgData name="Jo Claes" userId="d64208f3-0076-4064-b6ac-7d8ee9dc279f" providerId="ADAL" clId="{8D4CC5CC-A0BF-4E8A-AD18-38F6F409D9CF}" dt="2020-06-08T08:55:48.340" v="43" actId="2696"/>
          <pc:sldLayoutMkLst>
            <pc:docMk/>
            <pc:sldMasterMk cId="0" sldId="2147483780"/>
            <pc:sldLayoutMk cId="0" sldId="2147484011"/>
          </pc:sldLayoutMkLst>
        </pc:sldLayoutChg>
        <pc:sldLayoutChg chg="del">
          <pc:chgData name="Jo Claes" userId="d64208f3-0076-4064-b6ac-7d8ee9dc279f" providerId="ADAL" clId="{8D4CC5CC-A0BF-4E8A-AD18-38F6F409D9CF}" dt="2020-06-08T08:55:48.343" v="44" actId="2696"/>
          <pc:sldLayoutMkLst>
            <pc:docMk/>
            <pc:sldMasterMk cId="0" sldId="2147483780"/>
            <pc:sldLayoutMk cId="0" sldId="2147484012"/>
          </pc:sldLayoutMkLst>
        </pc:sldLayoutChg>
        <pc:sldLayoutChg chg="del">
          <pc:chgData name="Jo Claes" userId="d64208f3-0076-4064-b6ac-7d8ee9dc279f" providerId="ADAL" clId="{8D4CC5CC-A0BF-4E8A-AD18-38F6F409D9CF}" dt="2020-06-08T08:55:48.344" v="45" actId="2696"/>
          <pc:sldLayoutMkLst>
            <pc:docMk/>
            <pc:sldMasterMk cId="0" sldId="2147483780"/>
            <pc:sldLayoutMk cId="0" sldId="2147484013"/>
          </pc:sldLayoutMkLst>
        </pc:sldLayoutChg>
        <pc:sldLayoutChg chg="del">
          <pc:chgData name="Jo Claes" userId="d64208f3-0076-4064-b6ac-7d8ee9dc279f" providerId="ADAL" clId="{8D4CC5CC-A0BF-4E8A-AD18-38F6F409D9CF}" dt="2020-06-08T08:55:48.346" v="46" actId="2696"/>
          <pc:sldLayoutMkLst>
            <pc:docMk/>
            <pc:sldMasterMk cId="0" sldId="2147483780"/>
            <pc:sldLayoutMk cId="0" sldId="2147484014"/>
          </pc:sldLayoutMkLst>
        </pc:sldLayoutChg>
        <pc:sldLayoutChg chg="del">
          <pc:chgData name="Jo Claes" userId="d64208f3-0076-4064-b6ac-7d8ee9dc279f" providerId="ADAL" clId="{8D4CC5CC-A0BF-4E8A-AD18-38F6F409D9CF}" dt="2020-06-08T08:55:48.348" v="47" actId="2696"/>
          <pc:sldLayoutMkLst>
            <pc:docMk/>
            <pc:sldMasterMk cId="0" sldId="2147483780"/>
            <pc:sldLayoutMk cId="0" sldId="2147484015"/>
          </pc:sldLayoutMkLst>
        </pc:sldLayoutChg>
        <pc:sldLayoutChg chg="del">
          <pc:chgData name="Jo Claes" userId="d64208f3-0076-4064-b6ac-7d8ee9dc279f" providerId="ADAL" clId="{8D4CC5CC-A0BF-4E8A-AD18-38F6F409D9CF}" dt="2020-06-08T08:55:48.350" v="48" actId="2696"/>
          <pc:sldLayoutMkLst>
            <pc:docMk/>
            <pc:sldMasterMk cId="0" sldId="2147483780"/>
            <pc:sldLayoutMk cId="0" sldId="2147484016"/>
          </pc:sldLayoutMkLst>
        </pc:sldLayoutChg>
        <pc:sldLayoutChg chg="del">
          <pc:chgData name="Jo Claes" userId="d64208f3-0076-4064-b6ac-7d8ee9dc279f" providerId="ADAL" clId="{8D4CC5CC-A0BF-4E8A-AD18-38F6F409D9CF}" dt="2020-06-08T08:55:48.352" v="49" actId="2696"/>
          <pc:sldLayoutMkLst>
            <pc:docMk/>
            <pc:sldMasterMk cId="0" sldId="2147483780"/>
            <pc:sldLayoutMk cId="0" sldId="2147484017"/>
          </pc:sldLayoutMkLst>
        </pc:sldLayoutChg>
        <pc:sldLayoutChg chg="del">
          <pc:chgData name="Jo Claes" userId="d64208f3-0076-4064-b6ac-7d8ee9dc279f" providerId="ADAL" clId="{8D4CC5CC-A0BF-4E8A-AD18-38F6F409D9CF}" dt="2020-06-08T08:55:48.355" v="50" actId="2696"/>
          <pc:sldLayoutMkLst>
            <pc:docMk/>
            <pc:sldMasterMk cId="0" sldId="2147483780"/>
            <pc:sldLayoutMk cId="0" sldId="2147484018"/>
          </pc:sldLayoutMkLst>
        </pc:sldLayoutChg>
        <pc:sldLayoutChg chg="del">
          <pc:chgData name="Jo Claes" userId="d64208f3-0076-4064-b6ac-7d8ee9dc279f" providerId="ADAL" clId="{8D4CC5CC-A0BF-4E8A-AD18-38F6F409D9CF}" dt="2020-06-08T08:55:48.357" v="51" actId="2696"/>
          <pc:sldLayoutMkLst>
            <pc:docMk/>
            <pc:sldMasterMk cId="0" sldId="2147483780"/>
            <pc:sldLayoutMk cId="0" sldId="2147484019"/>
          </pc:sldLayoutMkLst>
        </pc:sldLayoutChg>
      </pc:sldMasterChg>
      <pc:sldMasterChg chg="del delSldLayout">
        <pc:chgData name="Jo Claes" userId="d64208f3-0076-4064-b6ac-7d8ee9dc279f" providerId="ADAL" clId="{8D4CC5CC-A0BF-4E8A-AD18-38F6F409D9CF}" dt="2020-06-08T08:55:43.128" v="42" actId="2696"/>
        <pc:sldMasterMkLst>
          <pc:docMk/>
          <pc:sldMasterMk cId="0" sldId="2147483790"/>
        </pc:sldMasterMkLst>
        <pc:sldLayoutChg chg="del">
          <pc:chgData name="Jo Claes" userId="d64208f3-0076-4064-b6ac-7d8ee9dc279f" providerId="ADAL" clId="{8D4CC5CC-A0BF-4E8A-AD18-38F6F409D9CF}" dt="2020-06-08T08:55:43.108" v="33" actId="2696"/>
          <pc:sldLayoutMkLst>
            <pc:docMk/>
            <pc:sldMasterMk cId="0" sldId="2147483790"/>
            <pc:sldLayoutMk cId="0" sldId="2147484020"/>
          </pc:sldLayoutMkLst>
        </pc:sldLayoutChg>
        <pc:sldLayoutChg chg="del">
          <pc:chgData name="Jo Claes" userId="d64208f3-0076-4064-b6ac-7d8ee9dc279f" providerId="ADAL" clId="{8D4CC5CC-A0BF-4E8A-AD18-38F6F409D9CF}" dt="2020-06-08T08:55:43.111" v="34" actId="2696"/>
          <pc:sldLayoutMkLst>
            <pc:docMk/>
            <pc:sldMasterMk cId="0" sldId="2147483790"/>
            <pc:sldLayoutMk cId="0" sldId="2147484021"/>
          </pc:sldLayoutMkLst>
        </pc:sldLayoutChg>
        <pc:sldLayoutChg chg="del">
          <pc:chgData name="Jo Claes" userId="d64208f3-0076-4064-b6ac-7d8ee9dc279f" providerId="ADAL" clId="{8D4CC5CC-A0BF-4E8A-AD18-38F6F409D9CF}" dt="2020-06-08T08:55:43.113" v="35" actId="2696"/>
          <pc:sldLayoutMkLst>
            <pc:docMk/>
            <pc:sldMasterMk cId="0" sldId="2147483790"/>
            <pc:sldLayoutMk cId="0" sldId="2147484022"/>
          </pc:sldLayoutMkLst>
        </pc:sldLayoutChg>
        <pc:sldLayoutChg chg="del">
          <pc:chgData name="Jo Claes" userId="d64208f3-0076-4064-b6ac-7d8ee9dc279f" providerId="ADAL" clId="{8D4CC5CC-A0BF-4E8A-AD18-38F6F409D9CF}" dt="2020-06-08T08:55:43.115" v="36" actId="2696"/>
          <pc:sldLayoutMkLst>
            <pc:docMk/>
            <pc:sldMasterMk cId="0" sldId="2147483790"/>
            <pc:sldLayoutMk cId="0" sldId="2147484023"/>
          </pc:sldLayoutMkLst>
        </pc:sldLayoutChg>
        <pc:sldLayoutChg chg="del">
          <pc:chgData name="Jo Claes" userId="d64208f3-0076-4064-b6ac-7d8ee9dc279f" providerId="ADAL" clId="{8D4CC5CC-A0BF-4E8A-AD18-38F6F409D9CF}" dt="2020-06-08T08:55:43.117" v="37" actId="2696"/>
          <pc:sldLayoutMkLst>
            <pc:docMk/>
            <pc:sldMasterMk cId="0" sldId="2147483790"/>
            <pc:sldLayoutMk cId="0" sldId="2147484024"/>
          </pc:sldLayoutMkLst>
        </pc:sldLayoutChg>
        <pc:sldLayoutChg chg="del">
          <pc:chgData name="Jo Claes" userId="d64208f3-0076-4064-b6ac-7d8ee9dc279f" providerId="ADAL" clId="{8D4CC5CC-A0BF-4E8A-AD18-38F6F409D9CF}" dt="2020-06-08T08:55:43.118" v="38" actId="2696"/>
          <pc:sldLayoutMkLst>
            <pc:docMk/>
            <pc:sldMasterMk cId="0" sldId="2147483790"/>
            <pc:sldLayoutMk cId="0" sldId="2147484025"/>
          </pc:sldLayoutMkLst>
        </pc:sldLayoutChg>
        <pc:sldLayoutChg chg="del">
          <pc:chgData name="Jo Claes" userId="d64208f3-0076-4064-b6ac-7d8ee9dc279f" providerId="ADAL" clId="{8D4CC5CC-A0BF-4E8A-AD18-38F6F409D9CF}" dt="2020-06-08T08:55:43.122" v="39" actId="2696"/>
          <pc:sldLayoutMkLst>
            <pc:docMk/>
            <pc:sldMasterMk cId="0" sldId="2147483790"/>
            <pc:sldLayoutMk cId="0" sldId="2147484026"/>
          </pc:sldLayoutMkLst>
        </pc:sldLayoutChg>
        <pc:sldLayoutChg chg="del">
          <pc:chgData name="Jo Claes" userId="d64208f3-0076-4064-b6ac-7d8ee9dc279f" providerId="ADAL" clId="{8D4CC5CC-A0BF-4E8A-AD18-38F6F409D9CF}" dt="2020-06-08T08:55:43.124" v="40" actId="2696"/>
          <pc:sldLayoutMkLst>
            <pc:docMk/>
            <pc:sldMasterMk cId="0" sldId="2147483790"/>
            <pc:sldLayoutMk cId="0" sldId="2147484027"/>
          </pc:sldLayoutMkLst>
        </pc:sldLayoutChg>
        <pc:sldLayoutChg chg="del">
          <pc:chgData name="Jo Claes" userId="d64208f3-0076-4064-b6ac-7d8ee9dc279f" providerId="ADAL" clId="{8D4CC5CC-A0BF-4E8A-AD18-38F6F409D9CF}" dt="2020-06-08T08:55:43.126" v="41" actId="2696"/>
          <pc:sldLayoutMkLst>
            <pc:docMk/>
            <pc:sldMasterMk cId="0" sldId="2147483790"/>
            <pc:sldLayoutMk cId="0" sldId="2147484028"/>
          </pc:sldLayoutMkLst>
        </pc:sldLayoutChg>
      </pc:sldMasterChg>
      <pc:sldMasterChg chg="del delSldLayout">
        <pc:chgData name="Jo Claes" userId="d64208f3-0076-4064-b6ac-7d8ee9dc279f" providerId="ADAL" clId="{8D4CC5CC-A0BF-4E8A-AD18-38F6F409D9CF}" dt="2020-06-08T08:55:36.582" v="32" actId="2696"/>
        <pc:sldMasterMkLst>
          <pc:docMk/>
          <pc:sldMasterMk cId="0" sldId="2147483800"/>
        </pc:sldMasterMkLst>
        <pc:sldLayoutChg chg="del">
          <pc:chgData name="Jo Claes" userId="d64208f3-0076-4064-b6ac-7d8ee9dc279f" providerId="ADAL" clId="{8D4CC5CC-A0BF-4E8A-AD18-38F6F409D9CF}" dt="2020-06-08T08:55:36.556" v="23" actId="2696"/>
          <pc:sldLayoutMkLst>
            <pc:docMk/>
            <pc:sldMasterMk cId="0" sldId="2147483800"/>
            <pc:sldLayoutMk cId="0" sldId="2147484029"/>
          </pc:sldLayoutMkLst>
        </pc:sldLayoutChg>
        <pc:sldLayoutChg chg="del">
          <pc:chgData name="Jo Claes" userId="d64208f3-0076-4064-b6ac-7d8ee9dc279f" providerId="ADAL" clId="{8D4CC5CC-A0BF-4E8A-AD18-38F6F409D9CF}" dt="2020-06-08T08:55:36.559" v="24" actId="2696"/>
          <pc:sldLayoutMkLst>
            <pc:docMk/>
            <pc:sldMasterMk cId="0" sldId="2147483800"/>
            <pc:sldLayoutMk cId="0" sldId="2147484030"/>
          </pc:sldLayoutMkLst>
        </pc:sldLayoutChg>
        <pc:sldLayoutChg chg="del">
          <pc:chgData name="Jo Claes" userId="d64208f3-0076-4064-b6ac-7d8ee9dc279f" providerId="ADAL" clId="{8D4CC5CC-A0BF-4E8A-AD18-38F6F409D9CF}" dt="2020-06-08T08:55:36.562" v="25" actId="2696"/>
          <pc:sldLayoutMkLst>
            <pc:docMk/>
            <pc:sldMasterMk cId="0" sldId="2147483800"/>
            <pc:sldLayoutMk cId="0" sldId="2147484031"/>
          </pc:sldLayoutMkLst>
        </pc:sldLayoutChg>
        <pc:sldLayoutChg chg="del">
          <pc:chgData name="Jo Claes" userId="d64208f3-0076-4064-b6ac-7d8ee9dc279f" providerId="ADAL" clId="{8D4CC5CC-A0BF-4E8A-AD18-38F6F409D9CF}" dt="2020-06-08T08:55:36.565" v="26" actId="2696"/>
          <pc:sldLayoutMkLst>
            <pc:docMk/>
            <pc:sldMasterMk cId="0" sldId="2147483800"/>
            <pc:sldLayoutMk cId="0" sldId="2147484032"/>
          </pc:sldLayoutMkLst>
        </pc:sldLayoutChg>
        <pc:sldLayoutChg chg="del">
          <pc:chgData name="Jo Claes" userId="d64208f3-0076-4064-b6ac-7d8ee9dc279f" providerId="ADAL" clId="{8D4CC5CC-A0BF-4E8A-AD18-38F6F409D9CF}" dt="2020-06-08T08:55:36.567" v="27" actId="2696"/>
          <pc:sldLayoutMkLst>
            <pc:docMk/>
            <pc:sldMasterMk cId="0" sldId="2147483800"/>
            <pc:sldLayoutMk cId="0" sldId="2147484033"/>
          </pc:sldLayoutMkLst>
        </pc:sldLayoutChg>
        <pc:sldLayoutChg chg="del">
          <pc:chgData name="Jo Claes" userId="d64208f3-0076-4064-b6ac-7d8ee9dc279f" providerId="ADAL" clId="{8D4CC5CC-A0BF-4E8A-AD18-38F6F409D9CF}" dt="2020-06-08T08:55:36.571" v="28" actId="2696"/>
          <pc:sldLayoutMkLst>
            <pc:docMk/>
            <pc:sldMasterMk cId="0" sldId="2147483800"/>
            <pc:sldLayoutMk cId="0" sldId="2147484034"/>
          </pc:sldLayoutMkLst>
        </pc:sldLayoutChg>
        <pc:sldLayoutChg chg="del">
          <pc:chgData name="Jo Claes" userId="d64208f3-0076-4064-b6ac-7d8ee9dc279f" providerId="ADAL" clId="{8D4CC5CC-A0BF-4E8A-AD18-38F6F409D9CF}" dt="2020-06-08T08:55:36.574" v="29" actId="2696"/>
          <pc:sldLayoutMkLst>
            <pc:docMk/>
            <pc:sldMasterMk cId="0" sldId="2147483800"/>
            <pc:sldLayoutMk cId="0" sldId="2147484035"/>
          </pc:sldLayoutMkLst>
        </pc:sldLayoutChg>
        <pc:sldLayoutChg chg="del">
          <pc:chgData name="Jo Claes" userId="d64208f3-0076-4064-b6ac-7d8ee9dc279f" providerId="ADAL" clId="{8D4CC5CC-A0BF-4E8A-AD18-38F6F409D9CF}" dt="2020-06-08T08:55:36.577" v="30" actId="2696"/>
          <pc:sldLayoutMkLst>
            <pc:docMk/>
            <pc:sldMasterMk cId="0" sldId="2147483800"/>
            <pc:sldLayoutMk cId="0" sldId="2147484036"/>
          </pc:sldLayoutMkLst>
        </pc:sldLayoutChg>
        <pc:sldLayoutChg chg="del">
          <pc:chgData name="Jo Claes" userId="d64208f3-0076-4064-b6ac-7d8ee9dc279f" providerId="ADAL" clId="{8D4CC5CC-A0BF-4E8A-AD18-38F6F409D9CF}" dt="2020-06-08T08:55:36.579" v="31" actId="2696"/>
          <pc:sldLayoutMkLst>
            <pc:docMk/>
            <pc:sldMasterMk cId="0" sldId="2147483800"/>
            <pc:sldLayoutMk cId="0" sldId="2147484037"/>
          </pc:sldLayoutMkLst>
        </pc:sldLayoutChg>
      </pc:sldMasterChg>
      <pc:sldMasterChg chg="del delSldLayout">
        <pc:chgData name="Jo Claes" userId="d64208f3-0076-4064-b6ac-7d8ee9dc279f" providerId="ADAL" clId="{8D4CC5CC-A0BF-4E8A-AD18-38F6F409D9CF}" dt="2020-06-08T08:55:30.637" v="22" actId="2696"/>
        <pc:sldMasterMkLst>
          <pc:docMk/>
          <pc:sldMasterMk cId="0" sldId="2147483810"/>
        </pc:sldMasterMkLst>
        <pc:sldLayoutChg chg="del">
          <pc:chgData name="Jo Claes" userId="d64208f3-0076-4064-b6ac-7d8ee9dc279f" providerId="ADAL" clId="{8D4CC5CC-A0BF-4E8A-AD18-38F6F409D9CF}" dt="2020-06-08T08:55:30.612" v="13" actId="2696"/>
          <pc:sldLayoutMkLst>
            <pc:docMk/>
            <pc:sldMasterMk cId="0" sldId="2147483810"/>
            <pc:sldLayoutMk cId="0" sldId="2147484038"/>
          </pc:sldLayoutMkLst>
        </pc:sldLayoutChg>
        <pc:sldLayoutChg chg="del">
          <pc:chgData name="Jo Claes" userId="d64208f3-0076-4064-b6ac-7d8ee9dc279f" providerId="ADAL" clId="{8D4CC5CC-A0BF-4E8A-AD18-38F6F409D9CF}" dt="2020-06-08T08:55:30.615" v="14" actId="2696"/>
          <pc:sldLayoutMkLst>
            <pc:docMk/>
            <pc:sldMasterMk cId="0" sldId="2147483810"/>
            <pc:sldLayoutMk cId="0" sldId="2147484039"/>
          </pc:sldLayoutMkLst>
        </pc:sldLayoutChg>
        <pc:sldLayoutChg chg="del">
          <pc:chgData name="Jo Claes" userId="d64208f3-0076-4064-b6ac-7d8ee9dc279f" providerId="ADAL" clId="{8D4CC5CC-A0BF-4E8A-AD18-38F6F409D9CF}" dt="2020-06-08T08:55:30.618" v="15" actId="2696"/>
          <pc:sldLayoutMkLst>
            <pc:docMk/>
            <pc:sldMasterMk cId="0" sldId="2147483810"/>
            <pc:sldLayoutMk cId="0" sldId="2147484040"/>
          </pc:sldLayoutMkLst>
        </pc:sldLayoutChg>
        <pc:sldLayoutChg chg="del">
          <pc:chgData name="Jo Claes" userId="d64208f3-0076-4064-b6ac-7d8ee9dc279f" providerId="ADAL" clId="{8D4CC5CC-A0BF-4E8A-AD18-38F6F409D9CF}" dt="2020-06-08T08:55:30.621" v="16" actId="2696"/>
          <pc:sldLayoutMkLst>
            <pc:docMk/>
            <pc:sldMasterMk cId="0" sldId="2147483810"/>
            <pc:sldLayoutMk cId="0" sldId="2147484041"/>
          </pc:sldLayoutMkLst>
        </pc:sldLayoutChg>
        <pc:sldLayoutChg chg="del">
          <pc:chgData name="Jo Claes" userId="d64208f3-0076-4064-b6ac-7d8ee9dc279f" providerId="ADAL" clId="{8D4CC5CC-A0BF-4E8A-AD18-38F6F409D9CF}" dt="2020-06-08T08:55:30.624" v="17" actId="2696"/>
          <pc:sldLayoutMkLst>
            <pc:docMk/>
            <pc:sldMasterMk cId="0" sldId="2147483810"/>
            <pc:sldLayoutMk cId="0" sldId="2147484042"/>
          </pc:sldLayoutMkLst>
        </pc:sldLayoutChg>
        <pc:sldLayoutChg chg="del">
          <pc:chgData name="Jo Claes" userId="d64208f3-0076-4064-b6ac-7d8ee9dc279f" providerId="ADAL" clId="{8D4CC5CC-A0BF-4E8A-AD18-38F6F409D9CF}" dt="2020-06-08T08:55:30.626" v="18" actId="2696"/>
          <pc:sldLayoutMkLst>
            <pc:docMk/>
            <pc:sldMasterMk cId="0" sldId="2147483810"/>
            <pc:sldLayoutMk cId="0" sldId="2147484043"/>
          </pc:sldLayoutMkLst>
        </pc:sldLayoutChg>
        <pc:sldLayoutChg chg="del">
          <pc:chgData name="Jo Claes" userId="d64208f3-0076-4064-b6ac-7d8ee9dc279f" providerId="ADAL" clId="{8D4CC5CC-A0BF-4E8A-AD18-38F6F409D9CF}" dt="2020-06-08T08:55:30.629" v="19" actId="2696"/>
          <pc:sldLayoutMkLst>
            <pc:docMk/>
            <pc:sldMasterMk cId="0" sldId="2147483810"/>
            <pc:sldLayoutMk cId="0" sldId="2147484044"/>
          </pc:sldLayoutMkLst>
        </pc:sldLayoutChg>
        <pc:sldLayoutChg chg="del">
          <pc:chgData name="Jo Claes" userId="d64208f3-0076-4064-b6ac-7d8ee9dc279f" providerId="ADAL" clId="{8D4CC5CC-A0BF-4E8A-AD18-38F6F409D9CF}" dt="2020-06-08T08:55:30.631" v="20" actId="2696"/>
          <pc:sldLayoutMkLst>
            <pc:docMk/>
            <pc:sldMasterMk cId="0" sldId="2147483810"/>
            <pc:sldLayoutMk cId="0" sldId="2147484045"/>
          </pc:sldLayoutMkLst>
        </pc:sldLayoutChg>
        <pc:sldLayoutChg chg="del">
          <pc:chgData name="Jo Claes" userId="d64208f3-0076-4064-b6ac-7d8ee9dc279f" providerId="ADAL" clId="{8D4CC5CC-A0BF-4E8A-AD18-38F6F409D9CF}" dt="2020-06-08T08:55:30.633" v="21" actId="2696"/>
          <pc:sldLayoutMkLst>
            <pc:docMk/>
            <pc:sldMasterMk cId="0" sldId="2147483810"/>
            <pc:sldLayoutMk cId="0" sldId="2147484046"/>
          </pc:sldLayoutMkLst>
        </pc:sldLayoutChg>
      </pc:sldMasterChg>
      <pc:sldMasterChg chg="del delSldLayout">
        <pc:chgData name="Jo Claes" userId="d64208f3-0076-4064-b6ac-7d8ee9dc279f" providerId="ADAL" clId="{8D4CC5CC-A0BF-4E8A-AD18-38F6F409D9CF}" dt="2020-06-08T08:55:24.888" v="12" actId="2696"/>
        <pc:sldMasterMkLst>
          <pc:docMk/>
          <pc:sldMasterMk cId="0" sldId="2147483820"/>
        </pc:sldMasterMkLst>
        <pc:sldLayoutChg chg="del">
          <pc:chgData name="Jo Claes" userId="d64208f3-0076-4064-b6ac-7d8ee9dc279f" providerId="ADAL" clId="{8D4CC5CC-A0BF-4E8A-AD18-38F6F409D9CF}" dt="2020-06-08T08:55:24.862" v="3" actId="2696"/>
          <pc:sldLayoutMkLst>
            <pc:docMk/>
            <pc:sldMasterMk cId="0" sldId="2147483820"/>
            <pc:sldLayoutMk cId="0" sldId="2147484047"/>
          </pc:sldLayoutMkLst>
        </pc:sldLayoutChg>
        <pc:sldLayoutChg chg="del">
          <pc:chgData name="Jo Claes" userId="d64208f3-0076-4064-b6ac-7d8ee9dc279f" providerId="ADAL" clId="{8D4CC5CC-A0BF-4E8A-AD18-38F6F409D9CF}" dt="2020-06-08T08:55:24.865" v="4" actId="2696"/>
          <pc:sldLayoutMkLst>
            <pc:docMk/>
            <pc:sldMasterMk cId="0" sldId="2147483820"/>
            <pc:sldLayoutMk cId="0" sldId="2147484048"/>
          </pc:sldLayoutMkLst>
        </pc:sldLayoutChg>
        <pc:sldLayoutChg chg="del">
          <pc:chgData name="Jo Claes" userId="d64208f3-0076-4064-b6ac-7d8ee9dc279f" providerId="ADAL" clId="{8D4CC5CC-A0BF-4E8A-AD18-38F6F409D9CF}" dt="2020-06-08T08:55:24.867" v="5" actId="2696"/>
          <pc:sldLayoutMkLst>
            <pc:docMk/>
            <pc:sldMasterMk cId="0" sldId="2147483820"/>
            <pc:sldLayoutMk cId="0" sldId="2147484049"/>
          </pc:sldLayoutMkLst>
        </pc:sldLayoutChg>
        <pc:sldLayoutChg chg="del">
          <pc:chgData name="Jo Claes" userId="d64208f3-0076-4064-b6ac-7d8ee9dc279f" providerId="ADAL" clId="{8D4CC5CC-A0BF-4E8A-AD18-38F6F409D9CF}" dt="2020-06-08T08:55:24.872" v="6" actId="2696"/>
          <pc:sldLayoutMkLst>
            <pc:docMk/>
            <pc:sldMasterMk cId="0" sldId="2147483820"/>
            <pc:sldLayoutMk cId="0" sldId="2147484050"/>
          </pc:sldLayoutMkLst>
        </pc:sldLayoutChg>
        <pc:sldLayoutChg chg="del">
          <pc:chgData name="Jo Claes" userId="d64208f3-0076-4064-b6ac-7d8ee9dc279f" providerId="ADAL" clId="{8D4CC5CC-A0BF-4E8A-AD18-38F6F409D9CF}" dt="2020-06-08T08:55:24.874" v="7" actId="2696"/>
          <pc:sldLayoutMkLst>
            <pc:docMk/>
            <pc:sldMasterMk cId="0" sldId="2147483820"/>
            <pc:sldLayoutMk cId="0" sldId="2147484051"/>
          </pc:sldLayoutMkLst>
        </pc:sldLayoutChg>
        <pc:sldLayoutChg chg="del">
          <pc:chgData name="Jo Claes" userId="d64208f3-0076-4064-b6ac-7d8ee9dc279f" providerId="ADAL" clId="{8D4CC5CC-A0BF-4E8A-AD18-38F6F409D9CF}" dt="2020-06-08T08:55:24.876" v="8" actId="2696"/>
          <pc:sldLayoutMkLst>
            <pc:docMk/>
            <pc:sldMasterMk cId="0" sldId="2147483820"/>
            <pc:sldLayoutMk cId="0" sldId="2147484052"/>
          </pc:sldLayoutMkLst>
        </pc:sldLayoutChg>
        <pc:sldLayoutChg chg="del">
          <pc:chgData name="Jo Claes" userId="d64208f3-0076-4064-b6ac-7d8ee9dc279f" providerId="ADAL" clId="{8D4CC5CC-A0BF-4E8A-AD18-38F6F409D9CF}" dt="2020-06-08T08:55:24.879" v="9" actId="2696"/>
          <pc:sldLayoutMkLst>
            <pc:docMk/>
            <pc:sldMasterMk cId="0" sldId="2147483820"/>
            <pc:sldLayoutMk cId="0" sldId="2147484053"/>
          </pc:sldLayoutMkLst>
        </pc:sldLayoutChg>
        <pc:sldLayoutChg chg="del">
          <pc:chgData name="Jo Claes" userId="d64208f3-0076-4064-b6ac-7d8ee9dc279f" providerId="ADAL" clId="{8D4CC5CC-A0BF-4E8A-AD18-38F6F409D9CF}" dt="2020-06-08T08:55:24.881" v="10" actId="2696"/>
          <pc:sldLayoutMkLst>
            <pc:docMk/>
            <pc:sldMasterMk cId="0" sldId="2147483820"/>
            <pc:sldLayoutMk cId="0" sldId="2147484054"/>
          </pc:sldLayoutMkLst>
        </pc:sldLayoutChg>
        <pc:sldLayoutChg chg="del">
          <pc:chgData name="Jo Claes" userId="d64208f3-0076-4064-b6ac-7d8ee9dc279f" providerId="ADAL" clId="{8D4CC5CC-A0BF-4E8A-AD18-38F6F409D9CF}" dt="2020-06-08T08:55:24.883" v="11" actId="2696"/>
          <pc:sldLayoutMkLst>
            <pc:docMk/>
            <pc:sldMasterMk cId="0" sldId="2147483820"/>
            <pc:sldLayoutMk cId="0" sldId="2147484055"/>
          </pc:sldLayoutMkLst>
        </pc:sldLayoutChg>
      </pc:sldMasterChg>
      <pc:sldMasterChg chg="modSp">
        <pc:chgData name="Jo Claes" userId="d64208f3-0076-4064-b6ac-7d8ee9dc279f" providerId="ADAL" clId="{8D4CC5CC-A0BF-4E8A-AD18-38F6F409D9CF}" dt="2020-06-08T08:57:09.333" v="162" actId="20577"/>
        <pc:sldMasterMkLst>
          <pc:docMk/>
          <pc:sldMasterMk cId="312830792" sldId="2147484065"/>
        </pc:sldMasterMkLst>
        <pc:spChg chg="mod">
          <ac:chgData name="Jo Claes" userId="d64208f3-0076-4064-b6ac-7d8ee9dc279f" providerId="ADAL" clId="{8D4CC5CC-A0BF-4E8A-AD18-38F6F409D9CF}" dt="2020-06-08T08:57:09.333" v="162" actId="20577"/>
          <ac:spMkLst>
            <pc:docMk/>
            <pc:sldMasterMk cId="312830792" sldId="2147484065"/>
            <ac:spMk id="7" creationId="{00000000-0000-0000-0000-000000000000}"/>
          </ac:spMkLst>
        </pc:spChg>
      </pc:sldMasterChg>
      <pc:sldMasterChg chg="modSp">
        <pc:chgData name="Jo Claes" userId="d64208f3-0076-4064-b6ac-7d8ee9dc279f" providerId="ADAL" clId="{8D4CC5CC-A0BF-4E8A-AD18-38F6F409D9CF}" dt="2020-06-08T09:03:20.783" v="221"/>
        <pc:sldMasterMkLst>
          <pc:docMk/>
          <pc:sldMasterMk cId="3060606791" sldId="2147484075"/>
        </pc:sldMasterMkLst>
        <pc:spChg chg="mod">
          <ac:chgData name="Jo Claes" userId="d64208f3-0076-4064-b6ac-7d8ee9dc279f" providerId="ADAL" clId="{8D4CC5CC-A0BF-4E8A-AD18-38F6F409D9CF}" dt="2020-06-08T09:03:20.783" v="221"/>
          <ac:spMkLst>
            <pc:docMk/>
            <pc:sldMasterMk cId="3060606791" sldId="2147484075"/>
            <ac:spMk id="7" creationId="{00000000-0000-0000-0000-000000000000}"/>
          </ac:spMkLst>
        </pc:spChg>
      </pc:sldMasterChg>
    </pc:docChg>
  </pc:docChgLst>
  <pc:docChgLst>
    <pc:chgData name="Jo Claes" userId="d64208f3-0076-4064-b6ac-7d8ee9dc279f" providerId="ADAL" clId="{2BC61D47-C9A2-44E8-B064-658BD066FDB6}"/>
    <pc:docChg chg="custSel addSld delSld modSld">
      <pc:chgData name="Jo Claes" userId="d64208f3-0076-4064-b6ac-7d8ee9dc279f" providerId="ADAL" clId="{2BC61D47-C9A2-44E8-B064-658BD066FDB6}" dt="2019-12-13T11:14:40.130" v="168" actId="2696"/>
      <pc:docMkLst>
        <pc:docMk/>
      </pc:docMkLst>
      <pc:sldChg chg="modSp">
        <pc:chgData name="Jo Claes" userId="d64208f3-0076-4064-b6ac-7d8ee9dc279f" providerId="ADAL" clId="{2BC61D47-C9A2-44E8-B064-658BD066FDB6}" dt="2019-12-13T11:13:00.763" v="137" actId="20577"/>
        <pc:sldMkLst>
          <pc:docMk/>
          <pc:sldMk cId="0" sldId="256"/>
        </pc:sldMkLst>
        <pc:spChg chg="mod">
          <ac:chgData name="Jo Claes" userId="d64208f3-0076-4064-b6ac-7d8ee9dc279f" providerId="ADAL" clId="{2BC61D47-C9A2-44E8-B064-658BD066FDB6}" dt="2019-12-13T11:13:00.763" v="137" actId="20577"/>
          <ac:spMkLst>
            <pc:docMk/>
            <pc:sldMk cId="0" sldId="256"/>
            <ac:spMk id="136194" creationId="{00000000-0000-0000-0000-000000000000}"/>
          </ac:spMkLst>
        </pc:spChg>
      </pc:sldChg>
      <pc:sldChg chg="add">
        <pc:chgData name="Jo Claes" userId="d64208f3-0076-4064-b6ac-7d8ee9dc279f" providerId="ADAL" clId="{2BC61D47-C9A2-44E8-B064-658BD066FDB6}" dt="2019-12-13T11:14:09.206" v="144"/>
        <pc:sldMkLst>
          <pc:docMk/>
          <pc:sldMk cId="241259624" sldId="257"/>
        </pc:sldMkLst>
      </pc:sldChg>
      <pc:sldChg chg="del">
        <pc:chgData name="Jo Claes" userId="d64208f3-0076-4064-b6ac-7d8ee9dc279f" providerId="ADAL" clId="{2BC61D47-C9A2-44E8-B064-658BD066FDB6}" dt="2019-12-13T11:12:34.027" v="55" actId="2696"/>
        <pc:sldMkLst>
          <pc:docMk/>
          <pc:sldMk cId="0" sldId="259"/>
        </pc:sldMkLst>
      </pc:sldChg>
      <pc:sldChg chg="modSp add">
        <pc:chgData name="Jo Claes" userId="d64208f3-0076-4064-b6ac-7d8ee9dc279f" providerId="ADAL" clId="{2BC61D47-C9A2-44E8-B064-658BD066FDB6}" dt="2019-12-13T11:14:14.233" v="146" actId="27636"/>
        <pc:sldMkLst>
          <pc:docMk/>
          <pc:sldMk cId="2779966439" sldId="260"/>
        </pc:sldMkLst>
        <pc:spChg chg="mod">
          <ac:chgData name="Jo Claes" userId="d64208f3-0076-4064-b6ac-7d8ee9dc279f" providerId="ADAL" clId="{2BC61D47-C9A2-44E8-B064-658BD066FDB6}" dt="2019-12-13T11:14:14.233" v="146" actId="27636"/>
          <ac:spMkLst>
            <pc:docMk/>
            <pc:sldMk cId="2779966439" sldId="260"/>
            <ac:spMk id="2" creationId="{00000000-0000-0000-0000-000000000000}"/>
          </ac:spMkLst>
        </pc:spChg>
      </pc:sldChg>
      <pc:sldChg chg="add">
        <pc:chgData name="Jo Claes" userId="d64208f3-0076-4064-b6ac-7d8ee9dc279f" providerId="ADAL" clId="{2BC61D47-C9A2-44E8-B064-658BD066FDB6}" dt="2019-12-13T11:14:14.160" v="145"/>
        <pc:sldMkLst>
          <pc:docMk/>
          <pc:sldMk cId="3119409104" sldId="261"/>
        </pc:sldMkLst>
      </pc:sldChg>
      <pc:sldChg chg="modSp">
        <pc:chgData name="Jo Claes" userId="d64208f3-0076-4064-b6ac-7d8ee9dc279f" providerId="ADAL" clId="{2BC61D47-C9A2-44E8-B064-658BD066FDB6}" dt="2019-12-13T11:12:48.396" v="118" actId="20577"/>
        <pc:sldMkLst>
          <pc:docMk/>
          <pc:sldMk cId="0" sldId="262"/>
        </pc:sldMkLst>
        <pc:spChg chg="mod">
          <ac:chgData name="Jo Claes" userId="d64208f3-0076-4064-b6ac-7d8ee9dc279f" providerId="ADAL" clId="{2BC61D47-C9A2-44E8-B064-658BD066FDB6}" dt="2019-12-13T11:12:48.396" v="118" actId="20577"/>
          <ac:spMkLst>
            <pc:docMk/>
            <pc:sldMk cId="0" sldId="262"/>
            <ac:spMk id="138242" creationId="{00000000-0000-0000-0000-000000000000}"/>
          </ac:spMkLst>
        </pc:spChg>
      </pc:sldChg>
      <pc:sldChg chg="del">
        <pc:chgData name="Jo Claes" userId="d64208f3-0076-4064-b6ac-7d8ee9dc279f" providerId="ADAL" clId="{2BC61D47-C9A2-44E8-B064-658BD066FDB6}" dt="2019-12-13T11:12:34.486" v="82" actId="2696"/>
        <pc:sldMkLst>
          <pc:docMk/>
          <pc:sldMk cId="2415416508" sldId="263"/>
        </pc:sldMkLst>
        <pc:spChg chg="mod">
          <ac:chgData name="Jo Claes" userId="d64208f3-0076-4064-b6ac-7d8ee9dc279f" providerId="ADAL" clId="{2BC61D47-C9A2-44E8-B064-658BD066FDB6}" dt="2019-12-13T11:14:14.245" v="147" actId="27636"/>
          <ac:spMkLst>
            <pc:docMk/>
            <pc:sldMk cId="2415416508" sldId="263"/>
            <ac:spMk id="3" creationId="{00000000-0000-0000-0000-000000000000}"/>
          </ac:spMkLst>
        </pc:spChg>
      </pc:sldChg>
      <pc:sldChg chg="del">
        <pc:chgData name="Jo Claes" userId="d64208f3-0076-4064-b6ac-7d8ee9dc279f" providerId="ADAL" clId="{2BC61D47-C9A2-44E8-B064-658BD066FDB6}" dt="2019-12-13T11:12:32.331" v="32" actId="2696"/>
        <pc:sldMkLst>
          <pc:docMk/>
          <pc:sldMk cId="1164036585" sldId="264"/>
        </pc:sldMkLst>
      </pc:sldChg>
      <pc:sldChg chg="add">
        <pc:chgData name="Jo Claes" userId="d64208f3-0076-4064-b6ac-7d8ee9dc279f" providerId="ADAL" clId="{2BC61D47-C9A2-44E8-B064-658BD066FDB6}" dt="2019-12-13T11:14:14.160" v="145"/>
        <pc:sldMkLst>
          <pc:docMk/>
          <pc:sldMk cId="2286119171" sldId="265"/>
        </pc:sldMkLst>
      </pc:sldChg>
      <pc:sldChg chg="del">
        <pc:chgData name="Jo Claes" userId="d64208f3-0076-4064-b6ac-7d8ee9dc279f" providerId="ADAL" clId="{2BC61D47-C9A2-44E8-B064-658BD066FDB6}" dt="2019-12-13T11:12:32.189" v="23" actId="2696"/>
        <pc:sldMkLst>
          <pc:docMk/>
          <pc:sldMk cId="2103085744" sldId="266"/>
        </pc:sldMkLst>
      </pc:sldChg>
      <pc:sldChg chg="add">
        <pc:chgData name="Jo Claes" userId="d64208f3-0076-4064-b6ac-7d8ee9dc279f" providerId="ADAL" clId="{2BC61D47-C9A2-44E8-B064-658BD066FDB6}" dt="2019-12-13T11:14:14.160" v="145"/>
        <pc:sldMkLst>
          <pc:docMk/>
          <pc:sldMk cId="4058847894" sldId="267"/>
        </pc:sldMkLst>
      </pc:sldChg>
      <pc:sldChg chg="add">
        <pc:chgData name="Jo Claes" userId="d64208f3-0076-4064-b6ac-7d8ee9dc279f" providerId="ADAL" clId="{2BC61D47-C9A2-44E8-B064-658BD066FDB6}" dt="2019-12-13T11:14:14.160" v="145"/>
        <pc:sldMkLst>
          <pc:docMk/>
          <pc:sldMk cId="2657615577" sldId="268"/>
        </pc:sldMkLst>
      </pc:sldChg>
      <pc:sldChg chg="del">
        <pc:chgData name="Jo Claes" userId="d64208f3-0076-4064-b6ac-7d8ee9dc279f" providerId="ADAL" clId="{2BC61D47-C9A2-44E8-B064-658BD066FDB6}" dt="2019-12-13T11:12:32.269" v="28" actId="2696"/>
        <pc:sldMkLst>
          <pc:docMk/>
          <pc:sldMk cId="3331174007" sldId="269"/>
        </pc:sldMkLst>
      </pc:sldChg>
      <pc:sldChg chg="del">
        <pc:chgData name="Jo Claes" userId="d64208f3-0076-4064-b6ac-7d8ee9dc279f" providerId="ADAL" clId="{2BC61D47-C9A2-44E8-B064-658BD066FDB6}" dt="2019-12-13T11:12:32.259" v="27" actId="2696"/>
        <pc:sldMkLst>
          <pc:docMk/>
          <pc:sldMk cId="3284363202" sldId="270"/>
        </pc:sldMkLst>
      </pc:sldChg>
      <pc:sldChg chg="modSp add">
        <pc:chgData name="Jo Claes" userId="d64208f3-0076-4064-b6ac-7d8ee9dc279f" providerId="ADAL" clId="{2BC61D47-C9A2-44E8-B064-658BD066FDB6}" dt="2019-12-13T11:14:14.286" v="149" actId="27636"/>
        <pc:sldMkLst>
          <pc:docMk/>
          <pc:sldMk cId="3578181044" sldId="271"/>
        </pc:sldMkLst>
        <pc:spChg chg="mod">
          <ac:chgData name="Jo Claes" userId="d64208f3-0076-4064-b6ac-7d8ee9dc279f" providerId="ADAL" clId="{2BC61D47-C9A2-44E8-B064-658BD066FDB6}" dt="2019-12-13T11:14:14.286" v="149" actId="27636"/>
          <ac:spMkLst>
            <pc:docMk/>
            <pc:sldMk cId="3578181044" sldId="271"/>
            <ac:spMk id="3" creationId="{00000000-0000-0000-0000-000000000000}"/>
          </ac:spMkLst>
        </pc:spChg>
      </pc:sldChg>
      <pc:sldChg chg="add">
        <pc:chgData name="Jo Claes" userId="d64208f3-0076-4064-b6ac-7d8ee9dc279f" providerId="ADAL" clId="{2BC61D47-C9A2-44E8-B064-658BD066FDB6}" dt="2019-12-13T11:14:14.160" v="145"/>
        <pc:sldMkLst>
          <pc:docMk/>
          <pc:sldMk cId="2250929113" sldId="272"/>
        </pc:sldMkLst>
      </pc:sldChg>
      <pc:sldChg chg="add">
        <pc:chgData name="Jo Claes" userId="d64208f3-0076-4064-b6ac-7d8ee9dc279f" providerId="ADAL" clId="{2BC61D47-C9A2-44E8-B064-658BD066FDB6}" dt="2019-12-13T11:14:14.160" v="145"/>
        <pc:sldMkLst>
          <pc:docMk/>
          <pc:sldMk cId="1361651476" sldId="273"/>
        </pc:sldMkLst>
      </pc:sldChg>
      <pc:sldChg chg="add">
        <pc:chgData name="Jo Claes" userId="d64208f3-0076-4064-b6ac-7d8ee9dc279f" providerId="ADAL" clId="{2BC61D47-C9A2-44E8-B064-658BD066FDB6}" dt="2019-12-13T11:14:14.160" v="145"/>
        <pc:sldMkLst>
          <pc:docMk/>
          <pc:sldMk cId="658944148" sldId="274"/>
        </pc:sldMkLst>
      </pc:sldChg>
      <pc:sldChg chg="add">
        <pc:chgData name="Jo Claes" userId="d64208f3-0076-4064-b6ac-7d8ee9dc279f" providerId="ADAL" clId="{2BC61D47-C9A2-44E8-B064-658BD066FDB6}" dt="2019-12-13T11:14:14.160" v="145"/>
        <pc:sldMkLst>
          <pc:docMk/>
          <pc:sldMk cId="2659634717" sldId="275"/>
        </pc:sldMkLst>
      </pc:sldChg>
      <pc:sldChg chg="del">
        <pc:chgData name="Jo Claes" userId="d64208f3-0076-4064-b6ac-7d8ee9dc279f" providerId="ADAL" clId="{2BC61D47-C9A2-44E8-B064-658BD066FDB6}" dt="2019-12-13T11:12:33.748" v="37" actId="2696"/>
        <pc:sldMkLst>
          <pc:docMk/>
          <pc:sldMk cId="0" sldId="276"/>
        </pc:sldMkLst>
      </pc:sldChg>
      <pc:sldChg chg="del">
        <pc:chgData name="Jo Claes" userId="d64208f3-0076-4064-b6ac-7d8ee9dc279f" providerId="ADAL" clId="{2BC61D47-C9A2-44E8-B064-658BD066FDB6}" dt="2019-12-13T11:12:33.974" v="51" actId="2696"/>
        <pc:sldMkLst>
          <pc:docMk/>
          <pc:sldMk cId="0" sldId="277"/>
        </pc:sldMkLst>
      </pc:sldChg>
      <pc:sldChg chg="del">
        <pc:chgData name="Jo Claes" userId="d64208f3-0076-4064-b6ac-7d8ee9dc279f" providerId="ADAL" clId="{2BC61D47-C9A2-44E8-B064-658BD066FDB6}" dt="2019-12-13T11:12:34.100" v="60" actId="2696"/>
        <pc:sldMkLst>
          <pc:docMk/>
          <pc:sldMk cId="2626323328" sldId="279"/>
        </pc:sldMkLst>
      </pc:sldChg>
      <pc:sldChg chg="del">
        <pc:chgData name="Jo Claes" userId="d64208f3-0076-4064-b6ac-7d8ee9dc279f" providerId="ADAL" clId="{2BC61D47-C9A2-44E8-B064-658BD066FDB6}" dt="2019-12-13T11:12:34.151" v="64" actId="2696"/>
        <pc:sldMkLst>
          <pc:docMk/>
          <pc:sldMk cId="1463672452" sldId="280"/>
        </pc:sldMkLst>
      </pc:sldChg>
      <pc:sldChg chg="modSp add">
        <pc:chgData name="Jo Claes" userId="d64208f3-0076-4064-b6ac-7d8ee9dc279f" providerId="ADAL" clId="{2BC61D47-C9A2-44E8-B064-658BD066FDB6}" dt="2019-12-13T11:14:14.325" v="153" actId="27636"/>
        <pc:sldMkLst>
          <pc:docMk/>
          <pc:sldMk cId="1423344781" sldId="281"/>
        </pc:sldMkLst>
        <pc:spChg chg="mod">
          <ac:chgData name="Jo Claes" userId="d64208f3-0076-4064-b6ac-7d8ee9dc279f" providerId="ADAL" clId="{2BC61D47-C9A2-44E8-B064-658BD066FDB6}" dt="2019-12-13T11:14:14.325" v="153" actId="27636"/>
          <ac:spMkLst>
            <pc:docMk/>
            <pc:sldMk cId="1423344781" sldId="281"/>
            <ac:spMk id="4" creationId="{00000000-0000-0000-0000-000000000000}"/>
          </ac:spMkLst>
        </pc:spChg>
      </pc:sldChg>
      <pc:sldChg chg="del">
        <pc:chgData name="Jo Claes" userId="d64208f3-0076-4064-b6ac-7d8ee9dc279f" providerId="ADAL" clId="{2BC61D47-C9A2-44E8-B064-658BD066FDB6}" dt="2019-12-13T11:12:34.348" v="75" actId="2696"/>
        <pc:sldMkLst>
          <pc:docMk/>
          <pc:sldMk cId="385353639" sldId="282"/>
        </pc:sldMkLst>
        <pc:spChg chg="mod">
          <ac:chgData name="Jo Claes" userId="d64208f3-0076-4064-b6ac-7d8ee9dc279f" providerId="ADAL" clId="{2BC61D47-C9A2-44E8-B064-658BD066FDB6}" dt="2019-12-13T11:14:14.331" v="154" actId="27636"/>
          <ac:spMkLst>
            <pc:docMk/>
            <pc:sldMk cId="385353639" sldId="282"/>
            <ac:spMk id="4" creationId="{00000000-0000-0000-0000-000000000000}"/>
          </ac:spMkLst>
        </pc:spChg>
      </pc:sldChg>
      <pc:sldChg chg="del">
        <pc:chgData name="Jo Claes" userId="d64208f3-0076-4064-b6ac-7d8ee9dc279f" providerId="ADAL" clId="{2BC61D47-C9A2-44E8-B064-658BD066FDB6}" dt="2019-12-13T11:12:34.190" v="66" actId="2696"/>
        <pc:sldMkLst>
          <pc:docMk/>
          <pc:sldMk cId="3852117743" sldId="283"/>
        </pc:sldMkLst>
        <pc:spChg chg="mod">
          <ac:chgData name="Jo Claes" userId="d64208f3-0076-4064-b6ac-7d8ee9dc279f" providerId="ADAL" clId="{2BC61D47-C9A2-44E8-B064-658BD066FDB6}" dt="2019-12-13T11:14:14.335" v="155" actId="27636"/>
          <ac:spMkLst>
            <pc:docMk/>
            <pc:sldMk cId="3852117743" sldId="283"/>
            <ac:spMk id="4" creationId="{00000000-0000-0000-0000-000000000000}"/>
          </ac:spMkLst>
        </pc:spChg>
      </pc:sldChg>
      <pc:sldChg chg="del">
        <pc:chgData name="Jo Claes" userId="d64208f3-0076-4064-b6ac-7d8ee9dc279f" providerId="ADAL" clId="{2BC61D47-C9A2-44E8-B064-658BD066FDB6}" dt="2019-12-13T11:12:34.212" v="67" actId="2696"/>
        <pc:sldMkLst>
          <pc:docMk/>
          <pc:sldMk cId="0" sldId="284"/>
        </pc:sldMkLst>
      </pc:sldChg>
      <pc:sldChg chg="del">
        <pc:chgData name="Jo Claes" userId="d64208f3-0076-4064-b6ac-7d8ee9dc279f" providerId="ADAL" clId="{2BC61D47-C9A2-44E8-B064-658BD066FDB6}" dt="2019-12-13T11:12:34.048" v="57" actId="2696"/>
        <pc:sldMkLst>
          <pc:docMk/>
          <pc:sldMk cId="3532330542" sldId="285"/>
        </pc:sldMkLst>
      </pc:sldChg>
      <pc:sldChg chg="del">
        <pc:chgData name="Jo Claes" userId="d64208f3-0076-4064-b6ac-7d8ee9dc279f" providerId="ADAL" clId="{2BC61D47-C9A2-44E8-B064-658BD066FDB6}" dt="2019-12-13T11:12:34.129" v="62" actId="2696"/>
        <pc:sldMkLst>
          <pc:docMk/>
          <pc:sldMk cId="0" sldId="286"/>
        </pc:sldMkLst>
      </pc:sldChg>
      <pc:sldChg chg="add">
        <pc:chgData name="Jo Claes" userId="d64208f3-0076-4064-b6ac-7d8ee9dc279f" providerId="ADAL" clId="{2BC61D47-C9A2-44E8-B064-658BD066FDB6}" dt="2019-12-13T11:14:14.160" v="145"/>
        <pc:sldMkLst>
          <pc:docMk/>
          <pc:sldMk cId="920959475" sldId="287"/>
        </pc:sldMkLst>
      </pc:sldChg>
      <pc:sldChg chg="add">
        <pc:chgData name="Jo Claes" userId="d64208f3-0076-4064-b6ac-7d8ee9dc279f" providerId="ADAL" clId="{2BC61D47-C9A2-44E8-B064-658BD066FDB6}" dt="2019-12-13T11:14:14.160" v="145"/>
        <pc:sldMkLst>
          <pc:docMk/>
          <pc:sldMk cId="130546694" sldId="288"/>
        </pc:sldMkLst>
      </pc:sldChg>
      <pc:sldChg chg="add">
        <pc:chgData name="Jo Claes" userId="d64208f3-0076-4064-b6ac-7d8ee9dc279f" providerId="ADAL" clId="{2BC61D47-C9A2-44E8-B064-658BD066FDB6}" dt="2019-12-13T11:14:14.160" v="145"/>
        <pc:sldMkLst>
          <pc:docMk/>
          <pc:sldMk cId="1001025837" sldId="289"/>
        </pc:sldMkLst>
      </pc:sldChg>
      <pc:sldChg chg="del">
        <pc:chgData name="Jo Claes" userId="d64208f3-0076-4064-b6ac-7d8ee9dc279f" providerId="ADAL" clId="{2BC61D47-C9A2-44E8-B064-658BD066FDB6}" dt="2019-12-13T11:12:31.739" v="2" actId="2696"/>
        <pc:sldMkLst>
          <pc:docMk/>
          <pc:sldMk cId="0" sldId="290"/>
        </pc:sldMkLst>
      </pc:sldChg>
      <pc:sldChg chg="del">
        <pc:chgData name="Jo Claes" userId="d64208f3-0076-4064-b6ac-7d8ee9dc279f" providerId="ADAL" clId="{2BC61D47-C9A2-44E8-B064-658BD066FDB6}" dt="2019-12-13T11:12:31.752" v="3" actId="2696"/>
        <pc:sldMkLst>
          <pc:docMk/>
          <pc:sldMk cId="0" sldId="293"/>
        </pc:sldMkLst>
      </pc:sldChg>
      <pc:sldChg chg="del">
        <pc:chgData name="Jo Claes" userId="d64208f3-0076-4064-b6ac-7d8ee9dc279f" providerId="ADAL" clId="{2BC61D47-C9A2-44E8-B064-658BD066FDB6}" dt="2019-12-13T11:12:34.514" v="84" actId="2696"/>
        <pc:sldMkLst>
          <pc:docMk/>
          <pc:sldMk cId="3775335538" sldId="295"/>
        </pc:sldMkLst>
        <pc:spChg chg="mod">
          <ac:chgData name="Jo Claes" userId="d64208f3-0076-4064-b6ac-7d8ee9dc279f" providerId="ADAL" clId="{2BC61D47-C9A2-44E8-B064-658BD066FDB6}" dt="2019-12-13T11:14:14.301" v="150" actId="27636"/>
          <ac:spMkLst>
            <pc:docMk/>
            <pc:sldMk cId="3775335538" sldId="295"/>
            <ac:spMk id="3" creationId="{00000000-0000-0000-0000-000000000000}"/>
          </ac:spMkLst>
        </pc:spChg>
      </pc:sldChg>
      <pc:sldChg chg="del">
        <pc:chgData name="Jo Claes" userId="d64208f3-0076-4064-b6ac-7d8ee9dc279f" providerId="ADAL" clId="{2BC61D47-C9A2-44E8-B064-658BD066FDB6}" dt="2019-12-13T11:12:34.536" v="86" actId="2696"/>
        <pc:sldMkLst>
          <pc:docMk/>
          <pc:sldMk cId="3055503636" sldId="296"/>
        </pc:sldMkLst>
        <pc:spChg chg="mod">
          <ac:chgData name="Jo Claes" userId="d64208f3-0076-4064-b6ac-7d8ee9dc279f" providerId="ADAL" clId="{2BC61D47-C9A2-44E8-B064-658BD066FDB6}" dt="2019-12-13T11:14:14.312" v="151" actId="27636"/>
          <ac:spMkLst>
            <pc:docMk/>
            <pc:sldMk cId="3055503636" sldId="296"/>
            <ac:spMk id="3" creationId="{00000000-0000-0000-0000-000000000000}"/>
          </ac:spMkLst>
        </pc:spChg>
      </pc:sldChg>
      <pc:sldChg chg="add">
        <pc:chgData name="Jo Claes" userId="d64208f3-0076-4064-b6ac-7d8ee9dc279f" providerId="ADAL" clId="{2BC61D47-C9A2-44E8-B064-658BD066FDB6}" dt="2019-12-13T11:14:14.160" v="145"/>
        <pc:sldMkLst>
          <pc:docMk/>
          <pc:sldMk cId="1104362681" sldId="297"/>
        </pc:sldMkLst>
      </pc:sldChg>
      <pc:sldChg chg="del">
        <pc:chgData name="Jo Claes" userId="d64208f3-0076-4064-b6ac-7d8ee9dc279f" providerId="ADAL" clId="{2BC61D47-C9A2-44E8-B064-658BD066FDB6}" dt="2019-12-13T11:12:34.320" v="73" actId="2696"/>
        <pc:sldMkLst>
          <pc:docMk/>
          <pc:sldMk cId="2275163474" sldId="298"/>
        </pc:sldMkLst>
        <pc:spChg chg="mod">
          <ac:chgData name="Jo Claes" userId="d64208f3-0076-4064-b6ac-7d8ee9dc279f" providerId="ADAL" clId="{2BC61D47-C9A2-44E8-B064-658BD066FDB6}" dt="2019-12-13T11:14:14.317" v="152" actId="27636"/>
          <ac:spMkLst>
            <pc:docMk/>
            <pc:sldMk cId="2275163474" sldId="298"/>
            <ac:spMk id="2" creationId="{00000000-0000-0000-0000-000000000000}"/>
          </ac:spMkLst>
        </pc:spChg>
      </pc:sldChg>
      <pc:sldChg chg="del">
        <pc:chgData name="Jo Claes" userId="d64208f3-0076-4064-b6ac-7d8ee9dc279f" providerId="ADAL" clId="{2BC61D47-C9A2-44E8-B064-658BD066FDB6}" dt="2019-12-13T11:12:34.303" v="72" actId="2696"/>
        <pc:sldMkLst>
          <pc:docMk/>
          <pc:sldMk cId="0" sldId="299"/>
        </pc:sldMkLst>
      </pc:sldChg>
      <pc:sldChg chg="add">
        <pc:chgData name="Jo Claes" userId="d64208f3-0076-4064-b6ac-7d8ee9dc279f" providerId="ADAL" clId="{2BC61D47-C9A2-44E8-B064-658BD066FDB6}" dt="2019-12-13T11:14:14.160" v="145"/>
        <pc:sldMkLst>
          <pc:docMk/>
          <pc:sldMk cId="2812208016" sldId="300"/>
        </pc:sldMkLst>
      </pc:sldChg>
      <pc:sldChg chg="add">
        <pc:chgData name="Jo Claes" userId="d64208f3-0076-4064-b6ac-7d8ee9dc279f" providerId="ADAL" clId="{2BC61D47-C9A2-44E8-B064-658BD066FDB6}" dt="2019-12-13T11:14:14.160" v="145"/>
        <pc:sldMkLst>
          <pc:docMk/>
          <pc:sldMk cId="668434062" sldId="301"/>
        </pc:sldMkLst>
      </pc:sldChg>
      <pc:sldChg chg="del">
        <pc:chgData name="Jo Claes" userId="d64208f3-0076-4064-b6ac-7d8ee9dc279f" providerId="ADAL" clId="{2BC61D47-C9A2-44E8-B064-658BD066FDB6}" dt="2019-12-13T11:12:31.774" v="4" actId="2696"/>
        <pc:sldMkLst>
          <pc:docMk/>
          <pc:sldMk cId="4091365956" sldId="302"/>
        </pc:sldMkLst>
        <pc:spChg chg="mod">
          <ac:chgData name="Jo Claes" userId="d64208f3-0076-4064-b6ac-7d8ee9dc279f" providerId="ADAL" clId="{2BC61D47-C9A2-44E8-B064-658BD066FDB6}" dt="2019-12-13T11:14:14.267" v="148" actId="27636"/>
          <ac:spMkLst>
            <pc:docMk/>
            <pc:sldMk cId="4091365956" sldId="302"/>
            <ac:spMk id="3" creationId="{00000000-0000-0000-0000-000000000000}"/>
          </ac:spMkLst>
        </pc:spChg>
      </pc:sldChg>
      <pc:sldChg chg="add">
        <pc:chgData name="Jo Claes" userId="d64208f3-0076-4064-b6ac-7d8ee9dc279f" providerId="ADAL" clId="{2BC61D47-C9A2-44E8-B064-658BD066FDB6}" dt="2019-12-13T11:14:14.160" v="145"/>
        <pc:sldMkLst>
          <pc:docMk/>
          <pc:sldMk cId="197600302" sldId="303"/>
        </pc:sldMkLst>
      </pc:sldChg>
      <pc:sldChg chg="del">
        <pc:chgData name="Jo Claes" userId="d64208f3-0076-4064-b6ac-7d8ee9dc279f" providerId="ADAL" clId="{2BC61D47-C9A2-44E8-B064-658BD066FDB6}" dt="2019-12-13T11:12:32.301" v="30" actId="2696"/>
        <pc:sldMkLst>
          <pc:docMk/>
          <pc:sldMk cId="2370919260" sldId="304"/>
        </pc:sldMkLst>
      </pc:sldChg>
      <pc:sldChg chg="add">
        <pc:chgData name="Jo Claes" userId="d64208f3-0076-4064-b6ac-7d8ee9dc279f" providerId="ADAL" clId="{2BC61D47-C9A2-44E8-B064-658BD066FDB6}" dt="2019-12-13T11:14:14.160" v="145"/>
        <pc:sldMkLst>
          <pc:docMk/>
          <pc:sldMk cId="3717850039" sldId="305"/>
        </pc:sldMkLst>
      </pc:sldChg>
      <pc:sldChg chg="add">
        <pc:chgData name="Jo Claes" userId="d64208f3-0076-4064-b6ac-7d8ee9dc279f" providerId="ADAL" clId="{2BC61D47-C9A2-44E8-B064-658BD066FDB6}" dt="2019-12-13T11:14:14.160" v="145"/>
        <pc:sldMkLst>
          <pc:docMk/>
          <pc:sldMk cId="1401264948" sldId="306"/>
        </pc:sldMkLst>
      </pc:sldChg>
      <pc:sldChg chg="add">
        <pc:chgData name="Jo Claes" userId="d64208f3-0076-4064-b6ac-7d8ee9dc279f" providerId="ADAL" clId="{2BC61D47-C9A2-44E8-B064-658BD066FDB6}" dt="2019-12-13T11:14:14.160" v="145"/>
        <pc:sldMkLst>
          <pc:docMk/>
          <pc:sldMk cId="745918997" sldId="307"/>
        </pc:sldMkLst>
      </pc:sldChg>
      <pc:sldChg chg="del">
        <pc:chgData name="Jo Claes" userId="d64208f3-0076-4064-b6ac-7d8ee9dc279f" providerId="ADAL" clId="{2BC61D47-C9A2-44E8-B064-658BD066FDB6}" dt="2019-12-13T11:12:33.768" v="38" actId="2696"/>
        <pc:sldMkLst>
          <pc:docMk/>
          <pc:sldMk cId="0" sldId="308"/>
        </pc:sldMkLst>
      </pc:sldChg>
      <pc:sldChg chg="del">
        <pc:chgData name="Jo Claes" userId="d64208f3-0076-4064-b6ac-7d8ee9dc279f" providerId="ADAL" clId="{2BC61D47-C9A2-44E8-B064-658BD066FDB6}" dt="2019-12-13T11:12:34.462" v="80" actId="2696"/>
        <pc:sldMkLst>
          <pc:docMk/>
          <pc:sldMk cId="0" sldId="310"/>
        </pc:sldMkLst>
      </pc:sldChg>
      <pc:sldChg chg="del">
        <pc:chgData name="Jo Claes" userId="d64208f3-0076-4064-b6ac-7d8ee9dc279f" providerId="ADAL" clId="{2BC61D47-C9A2-44E8-B064-658BD066FDB6}" dt="2019-12-13T11:12:34.444" v="79" actId="2696"/>
        <pc:sldMkLst>
          <pc:docMk/>
          <pc:sldMk cId="0" sldId="311"/>
        </pc:sldMkLst>
      </pc:sldChg>
      <pc:sldChg chg="del">
        <pc:chgData name="Jo Claes" userId="d64208f3-0076-4064-b6ac-7d8ee9dc279f" providerId="ADAL" clId="{2BC61D47-C9A2-44E8-B064-658BD066FDB6}" dt="2019-12-13T11:12:31.812" v="5" actId="2696"/>
        <pc:sldMkLst>
          <pc:docMk/>
          <pc:sldMk cId="0" sldId="312"/>
        </pc:sldMkLst>
      </pc:sldChg>
      <pc:sldChg chg="del">
        <pc:chgData name="Jo Claes" userId="d64208f3-0076-4064-b6ac-7d8ee9dc279f" providerId="ADAL" clId="{2BC61D47-C9A2-44E8-B064-658BD066FDB6}" dt="2019-12-13T11:12:31.845" v="6" actId="2696"/>
        <pc:sldMkLst>
          <pc:docMk/>
          <pc:sldMk cId="0" sldId="313"/>
        </pc:sldMkLst>
      </pc:sldChg>
      <pc:sldChg chg="del">
        <pc:chgData name="Jo Claes" userId="d64208f3-0076-4064-b6ac-7d8ee9dc279f" providerId="ADAL" clId="{2BC61D47-C9A2-44E8-B064-658BD066FDB6}" dt="2019-12-13T11:12:31.868" v="7" actId="2696"/>
        <pc:sldMkLst>
          <pc:docMk/>
          <pc:sldMk cId="0" sldId="314"/>
        </pc:sldMkLst>
      </pc:sldChg>
      <pc:sldChg chg="del">
        <pc:chgData name="Jo Claes" userId="d64208f3-0076-4064-b6ac-7d8ee9dc279f" providerId="ADAL" clId="{2BC61D47-C9A2-44E8-B064-658BD066FDB6}" dt="2019-12-13T11:12:31.885" v="8" actId="2696"/>
        <pc:sldMkLst>
          <pc:docMk/>
          <pc:sldMk cId="0" sldId="315"/>
        </pc:sldMkLst>
      </pc:sldChg>
      <pc:sldChg chg="del">
        <pc:chgData name="Jo Claes" userId="d64208f3-0076-4064-b6ac-7d8ee9dc279f" providerId="ADAL" clId="{2BC61D47-C9A2-44E8-B064-658BD066FDB6}" dt="2019-12-13T11:12:34.334" v="74" actId="2696"/>
        <pc:sldMkLst>
          <pc:docMk/>
          <pc:sldMk cId="0" sldId="317"/>
        </pc:sldMkLst>
      </pc:sldChg>
      <pc:sldChg chg="del">
        <pc:chgData name="Jo Claes" userId="d64208f3-0076-4064-b6ac-7d8ee9dc279f" providerId="ADAL" clId="{2BC61D47-C9A2-44E8-B064-658BD066FDB6}" dt="2019-12-13T11:12:31.914" v="9" actId="2696"/>
        <pc:sldMkLst>
          <pc:docMk/>
          <pc:sldMk cId="0" sldId="318"/>
        </pc:sldMkLst>
      </pc:sldChg>
      <pc:sldChg chg="del">
        <pc:chgData name="Jo Claes" userId="d64208f3-0076-4064-b6ac-7d8ee9dc279f" providerId="ADAL" clId="{2BC61D47-C9A2-44E8-B064-658BD066FDB6}" dt="2019-12-13T11:12:33.963" v="50" actId="2696"/>
        <pc:sldMkLst>
          <pc:docMk/>
          <pc:sldMk cId="0" sldId="321"/>
        </pc:sldMkLst>
      </pc:sldChg>
      <pc:sldChg chg="del">
        <pc:chgData name="Jo Claes" userId="d64208f3-0076-4064-b6ac-7d8ee9dc279f" providerId="ADAL" clId="{2BC61D47-C9A2-44E8-B064-658BD066FDB6}" dt="2019-12-13T11:12:32.049" v="16" actId="2696"/>
        <pc:sldMkLst>
          <pc:docMk/>
          <pc:sldMk cId="0" sldId="327"/>
        </pc:sldMkLst>
      </pc:sldChg>
      <pc:sldChg chg="del">
        <pc:chgData name="Jo Claes" userId="d64208f3-0076-4064-b6ac-7d8ee9dc279f" providerId="ADAL" clId="{2BC61D47-C9A2-44E8-B064-658BD066FDB6}" dt="2019-12-13T11:12:33.851" v="42" actId="2696"/>
        <pc:sldMkLst>
          <pc:docMk/>
          <pc:sldMk cId="0" sldId="328"/>
        </pc:sldMkLst>
      </pc:sldChg>
      <pc:sldChg chg="del">
        <pc:chgData name="Jo Claes" userId="d64208f3-0076-4064-b6ac-7d8ee9dc279f" providerId="ADAL" clId="{2BC61D47-C9A2-44E8-B064-658BD066FDB6}" dt="2019-12-13T11:12:31.965" v="12" actId="2696"/>
        <pc:sldMkLst>
          <pc:docMk/>
          <pc:sldMk cId="0" sldId="329"/>
        </pc:sldMkLst>
      </pc:sldChg>
      <pc:sldChg chg="del">
        <pc:chgData name="Jo Claes" userId="d64208f3-0076-4064-b6ac-7d8ee9dc279f" providerId="ADAL" clId="{2BC61D47-C9A2-44E8-B064-658BD066FDB6}" dt="2019-12-13T11:12:31.982" v="13" actId="2696"/>
        <pc:sldMkLst>
          <pc:docMk/>
          <pc:sldMk cId="0" sldId="330"/>
        </pc:sldMkLst>
      </pc:sldChg>
      <pc:sldChg chg="del">
        <pc:chgData name="Jo Claes" userId="d64208f3-0076-4064-b6ac-7d8ee9dc279f" providerId="ADAL" clId="{2BC61D47-C9A2-44E8-B064-658BD066FDB6}" dt="2019-12-13T11:12:31.951" v="11" actId="2696"/>
        <pc:sldMkLst>
          <pc:docMk/>
          <pc:sldMk cId="0" sldId="331"/>
        </pc:sldMkLst>
      </pc:sldChg>
      <pc:sldChg chg="del">
        <pc:chgData name="Jo Claes" userId="d64208f3-0076-4064-b6ac-7d8ee9dc279f" providerId="ADAL" clId="{2BC61D47-C9A2-44E8-B064-658BD066FDB6}" dt="2019-12-13T11:12:32.087" v="18" actId="2696"/>
        <pc:sldMkLst>
          <pc:docMk/>
          <pc:sldMk cId="0" sldId="332"/>
        </pc:sldMkLst>
      </pc:sldChg>
      <pc:sldChg chg="del">
        <pc:chgData name="Jo Claes" userId="d64208f3-0076-4064-b6ac-7d8ee9dc279f" providerId="ADAL" clId="{2BC61D47-C9A2-44E8-B064-658BD066FDB6}" dt="2019-12-13T11:12:32.074" v="17" actId="2696"/>
        <pc:sldMkLst>
          <pc:docMk/>
          <pc:sldMk cId="0" sldId="334"/>
        </pc:sldMkLst>
      </pc:sldChg>
      <pc:sldChg chg="del">
        <pc:chgData name="Jo Claes" userId="d64208f3-0076-4064-b6ac-7d8ee9dc279f" providerId="ADAL" clId="{2BC61D47-C9A2-44E8-B064-658BD066FDB6}" dt="2019-12-13T11:12:32.318" v="31" actId="2696"/>
        <pc:sldMkLst>
          <pc:docMk/>
          <pc:sldMk cId="0" sldId="335"/>
        </pc:sldMkLst>
      </pc:sldChg>
      <pc:sldChg chg="del">
        <pc:chgData name="Jo Claes" userId="d64208f3-0076-4064-b6ac-7d8ee9dc279f" providerId="ADAL" clId="{2BC61D47-C9A2-44E8-B064-658BD066FDB6}" dt="2019-12-13T11:12:32.201" v="24" actId="2696"/>
        <pc:sldMkLst>
          <pc:docMk/>
          <pc:sldMk cId="0" sldId="337"/>
        </pc:sldMkLst>
      </pc:sldChg>
      <pc:sldChg chg="del">
        <pc:chgData name="Jo Claes" userId="d64208f3-0076-4064-b6ac-7d8ee9dc279f" providerId="ADAL" clId="{2BC61D47-C9A2-44E8-B064-658BD066FDB6}" dt="2019-12-13T11:12:32.222" v="25" actId="2696"/>
        <pc:sldMkLst>
          <pc:docMk/>
          <pc:sldMk cId="0" sldId="338"/>
        </pc:sldMkLst>
      </pc:sldChg>
      <pc:sldChg chg="del">
        <pc:chgData name="Jo Claes" userId="d64208f3-0076-4064-b6ac-7d8ee9dc279f" providerId="ADAL" clId="{2BC61D47-C9A2-44E8-B064-658BD066FDB6}" dt="2019-12-13T11:12:32.236" v="26" actId="2696"/>
        <pc:sldMkLst>
          <pc:docMk/>
          <pc:sldMk cId="0" sldId="339"/>
        </pc:sldMkLst>
      </pc:sldChg>
      <pc:sldChg chg="del">
        <pc:chgData name="Jo Claes" userId="d64208f3-0076-4064-b6ac-7d8ee9dc279f" providerId="ADAL" clId="{2BC61D47-C9A2-44E8-B064-658BD066FDB6}" dt="2019-12-13T11:12:34.479" v="81" actId="2696"/>
        <pc:sldMkLst>
          <pc:docMk/>
          <pc:sldMk cId="0" sldId="342"/>
        </pc:sldMkLst>
      </pc:sldChg>
      <pc:sldChg chg="del">
        <pc:chgData name="Jo Claes" userId="d64208f3-0076-4064-b6ac-7d8ee9dc279f" providerId="ADAL" clId="{2BC61D47-C9A2-44E8-B064-658BD066FDB6}" dt="2019-12-13T11:12:31.999" v="14" actId="2696"/>
        <pc:sldMkLst>
          <pc:docMk/>
          <pc:sldMk cId="0" sldId="343"/>
        </pc:sldMkLst>
      </pc:sldChg>
      <pc:sldChg chg="del">
        <pc:chgData name="Jo Claes" userId="d64208f3-0076-4064-b6ac-7d8ee9dc279f" providerId="ADAL" clId="{2BC61D47-C9A2-44E8-B064-658BD066FDB6}" dt="2019-12-13T11:12:31.932" v="10" actId="2696"/>
        <pc:sldMkLst>
          <pc:docMk/>
          <pc:sldMk cId="0" sldId="346"/>
        </pc:sldMkLst>
      </pc:sldChg>
      <pc:sldChg chg="del">
        <pc:chgData name="Jo Claes" userId="d64208f3-0076-4064-b6ac-7d8ee9dc279f" providerId="ADAL" clId="{2BC61D47-C9A2-44E8-B064-658BD066FDB6}" dt="2019-12-13T11:12:32.031" v="15" actId="2696"/>
        <pc:sldMkLst>
          <pc:docMk/>
          <pc:sldMk cId="0" sldId="347"/>
        </pc:sldMkLst>
      </pc:sldChg>
      <pc:sldChg chg="del">
        <pc:chgData name="Jo Claes" userId="d64208f3-0076-4064-b6ac-7d8ee9dc279f" providerId="ADAL" clId="{2BC61D47-C9A2-44E8-B064-658BD066FDB6}" dt="2019-12-13T11:12:32.285" v="29" actId="2696"/>
        <pc:sldMkLst>
          <pc:docMk/>
          <pc:sldMk cId="0" sldId="348"/>
        </pc:sldMkLst>
      </pc:sldChg>
      <pc:sldChg chg="del">
        <pc:chgData name="Jo Claes" userId="d64208f3-0076-4064-b6ac-7d8ee9dc279f" providerId="ADAL" clId="{2BC61D47-C9A2-44E8-B064-658BD066FDB6}" dt="2019-12-13T11:12:33.785" v="39" actId="2696"/>
        <pc:sldMkLst>
          <pc:docMk/>
          <pc:sldMk cId="0" sldId="349"/>
        </pc:sldMkLst>
      </pc:sldChg>
      <pc:sldChg chg="del">
        <pc:chgData name="Jo Claes" userId="d64208f3-0076-4064-b6ac-7d8ee9dc279f" providerId="ADAL" clId="{2BC61D47-C9A2-44E8-B064-658BD066FDB6}" dt="2019-12-13T11:12:34.073" v="58" actId="2696"/>
        <pc:sldMkLst>
          <pc:docMk/>
          <pc:sldMk cId="0" sldId="351"/>
        </pc:sldMkLst>
      </pc:sldChg>
      <pc:sldChg chg="del">
        <pc:chgData name="Jo Claes" userId="d64208f3-0076-4064-b6ac-7d8ee9dc279f" providerId="ADAL" clId="{2BC61D47-C9A2-44E8-B064-658BD066FDB6}" dt="2019-12-13T11:12:34.091" v="59" actId="2696"/>
        <pc:sldMkLst>
          <pc:docMk/>
          <pc:sldMk cId="0" sldId="352"/>
        </pc:sldMkLst>
      </pc:sldChg>
      <pc:sldChg chg="del">
        <pc:chgData name="Jo Claes" userId="d64208f3-0076-4064-b6ac-7d8ee9dc279f" providerId="ADAL" clId="{2BC61D47-C9A2-44E8-B064-658BD066FDB6}" dt="2019-12-13T11:12:33.905" v="46" actId="2696"/>
        <pc:sldMkLst>
          <pc:docMk/>
          <pc:sldMk cId="0" sldId="354"/>
        </pc:sldMkLst>
      </pc:sldChg>
      <pc:sldChg chg="del">
        <pc:chgData name="Jo Claes" userId="d64208f3-0076-4064-b6ac-7d8ee9dc279f" providerId="ADAL" clId="{2BC61D47-C9A2-44E8-B064-658BD066FDB6}" dt="2019-12-13T11:12:33.932" v="48" actId="2696"/>
        <pc:sldMkLst>
          <pc:docMk/>
          <pc:sldMk cId="0" sldId="355"/>
        </pc:sldMkLst>
      </pc:sldChg>
      <pc:sldChg chg="del">
        <pc:chgData name="Jo Claes" userId="d64208f3-0076-4064-b6ac-7d8ee9dc279f" providerId="ADAL" clId="{2BC61D47-C9A2-44E8-B064-658BD066FDB6}" dt="2019-12-13T11:12:33.917" v="47" actId="2696"/>
        <pc:sldMkLst>
          <pc:docMk/>
          <pc:sldMk cId="0" sldId="356"/>
        </pc:sldMkLst>
      </pc:sldChg>
      <pc:sldChg chg="del">
        <pc:chgData name="Jo Claes" userId="d64208f3-0076-4064-b6ac-7d8ee9dc279f" providerId="ADAL" clId="{2BC61D47-C9A2-44E8-B064-658BD066FDB6}" dt="2019-12-13T11:12:33.945" v="49" actId="2696"/>
        <pc:sldMkLst>
          <pc:docMk/>
          <pc:sldMk cId="0" sldId="357"/>
        </pc:sldMkLst>
      </pc:sldChg>
      <pc:sldChg chg="del">
        <pc:chgData name="Jo Claes" userId="d64208f3-0076-4064-b6ac-7d8ee9dc279f" providerId="ADAL" clId="{2BC61D47-C9A2-44E8-B064-658BD066FDB6}" dt="2019-12-13T11:12:34.015" v="54" actId="2696"/>
        <pc:sldMkLst>
          <pc:docMk/>
          <pc:sldMk cId="0" sldId="359"/>
        </pc:sldMkLst>
      </pc:sldChg>
      <pc:sldChg chg="del">
        <pc:chgData name="Jo Claes" userId="d64208f3-0076-4064-b6ac-7d8ee9dc279f" providerId="ADAL" clId="{2BC61D47-C9A2-44E8-B064-658BD066FDB6}" dt="2019-12-13T11:12:32.149" v="21" actId="2696"/>
        <pc:sldMkLst>
          <pc:docMk/>
          <pc:sldMk cId="0" sldId="360"/>
        </pc:sldMkLst>
      </pc:sldChg>
      <pc:sldChg chg="del">
        <pc:chgData name="Jo Claes" userId="d64208f3-0076-4064-b6ac-7d8ee9dc279f" providerId="ADAL" clId="{2BC61D47-C9A2-44E8-B064-658BD066FDB6}" dt="2019-12-13T11:12:34.425" v="78" actId="2696"/>
        <pc:sldMkLst>
          <pc:docMk/>
          <pc:sldMk cId="0" sldId="361"/>
        </pc:sldMkLst>
      </pc:sldChg>
      <pc:sldChg chg="modSp add del">
        <pc:chgData name="Jo Claes" userId="d64208f3-0076-4064-b6ac-7d8ee9dc279f" providerId="ADAL" clId="{2BC61D47-C9A2-44E8-B064-658BD066FDB6}" dt="2019-12-13T11:14:37.985" v="163" actId="2696"/>
        <pc:sldMkLst>
          <pc:docMk/>
          <pc:sldMk cId="210444249" sldId="363"/>
        </pc:sldMkLst>
        <pc:spChg chg="mod">
          <ac:chgData name="Jo Claes" userId="d64208f3-0076-4064-b6ac-7d8ee9dc279f" providerId="ADAL" clId="{2BC61D47-C9A2-44E8-B064-658BD066FDB6}" dt="2019-12-13T11:14:14.160" v="145"/>
          <ac:spMkLst>
            <pc:docMk/>
            <pc:sldMk cId="210444249" sldId="363"/>
            <ac:spMk id="4" creationId="{00000000-0000-0000-0000-000000000000}"/>
          </ac:spMkLst>
        </pc:spChg>
      </pc:sldChg>
      <pc:sldChg chg="modSp add del">
        <pc:chgData name="Jo Claes" userId="d64208f3-0076-4064-b6ac-7d8ee9dc279f" providerId="ADAL" clId="{2BC61D47-C9A2-44E8-B064-658BD066FDB6}" dt="2019-12-13T11:14:37.950" v="159" actId="2696"/>
        <pc:sldMkLst>
          <pc:docMk/>
          <pc:sldMk cId="1850684201" sldId="365"/>
        </pc:sldMkLst>
        <pc:spChg chg="mod">
          <ac:chgData name="Jo Claes" userId="d64208f3-0076-4064-b6ac-7d8ee9dc279f" providerId="ADAL" clId="{2BC61D47-C9A2-44E8-B064-658BD066FDB6}" dt="2019-12-13T11:14:14.160" v="145"/>
          <ac:spMkLst>
            <pc:docMk/>
            <pc:sldMk cId="1850684201" sldId="365"/>
            <ac:spMk id="4" creationId="{00000000-0000-0000-0000-000000000000}"/>
          </ac:spMkLst>
        </pc:spChg>
      </pc:sldChg>
      <pc:sldChg chg="del">
        <pc:chgData name="Jo Claes" userId="d64208f3-0076-4064-b6ac-7d8ee9dc279f" providerId="ADAL" clId="{2BC61D47-C9A2-44E8-B064-658BD066FDB6}" dt="2019-12-13T11:12:33.719" v="35" actId="2696"/>
        <pc:sldMkLst>
          <pc:docMk/>
          <pc:sldMk cId="0" sldId="366"/>
        </pc:sldMkLst>
      </pc:sldChg>
      <pc:sldChg chg="del">
        <pc:chgData name="Jo Claes" userId="d64208f3-0076-4064-b6ac-7d8ee9dc279f" providerId="ADAL" clId="{2BC61D47-C9A2-44E8-B064-658BD066FDB6}" dt="2019-12-13T11:12:33.731" v="36" actId="2696"/>
        <pc:sldMkLst>
          <pc:docMk/>
          <pc:sldMk cId="0" sldId="367"/>
        </pc:sldMkLst>
      </pc:sldChg>
      <pc:sldChg chg="del">
        <pc:chgData name="Jo Claes" userId="d64208f3-0076-4064-b6ac-7d8ee9dc279f" providerId="ADAL" clId="{2BC61D47-C9A2-44E8-B064-658BD066FDB6}" dt="2019-12-13T11:12:33.811" v="40" actId="2696"/>
        <pc:sldMkLst>
          <pc:docMk/>
          <pc:sldMk cId="0" sldId="368"/>
        </pc:sldMkLst>
      </pc:sldChg>
      <pc:sldChg chg="del">
        <pc:chgData name="Jo Claes" userId="d64208f3-0076-4064-b6ac-7d8ee9dc279f" providerId="ADAL" clId="{2BC61D47-C9A2-44E8-B064-658BD066FDB6}" dt="2019-12-13T11:12:33.828" v="41" actId="2696"/>
        <pc:sldMkLst>
          <pc:docMk/>
          <pc:sldMk cId="0" sldId="369"/>
        </pc:sldMkLst>
      </pc:sldChg>
      <pc:sldChg chg="del">
        <pc:chgData name="Jo Claes" userId="d64208f3-0076-4064-b6ac-7d8ee9dc279f" providerId="ADAL" clId="{2BC61D47-C9A2-44E8-B064-658BD066FDB6}" dt="2019-12-13T11:12:31.727" v="1" actId="2696"/>
        <pc:sldMkLst>
          <pc:docMk/>
          <pc:sldMk cId="0" sldId="370"/>
        </pc:sldMkLst>
      </pc:sldChg>
      <pc:sldChg chg="del">
        <pc:chgData name="Jo Claes" userId="d64208f3-0076-4064-b6ac-7d8ee9dc279f" providerId="ADAL" clId="{2BC61D47-C9A2-44E8-B064-658BD066FDB6}" dt="2019-12-13T11:12:32.174" v="22" actId="2696"/>
        <pc:sldMkLst>
          <pc:docMk/>
          <pc:sldMk cId="0" sldId="371"/>
        </pc:sldMkLst>
      </pc:sldChg>
      <pc:sldChg chg="del">
        <pc:chgData name="Jo Claes" userId="d64208f3-0076-4064-b6ac-7d8ee9dc279f" providerId="ADAL" clId="{2BC61D47-C9A2-44E8-B064-658BD066FDB6}" dt="2019-12-13T11:12:32.363" v="33" actId="2696"/>
        <pc:sldMkLst>
          <pc:docMk/>
          <pc:sldMk cId="0" sldId="372"/>
        </pc:sldMkLst>
      </pc:sldChg>
      <pc:sldChg chg="del">
        <pc:chgData name="Jo Claes" userId="d64208f3-0076-4064-b6ac-7d8ee9dc279f" providerId="ADAL" clId="{2BC61D47-C9A2-44E8-B064-658BD066FDB6}" dt="2019-12-13T11:12:33.880" v="44" actId="2696"/>
        <pc:sldMkLst>
          <pc:docMk/>
          <pc:sldMk cId="0" sldId="373"/>
        </pc:sldMkLst>
      </pc:sldChg>
      <pc:sldChg chg="del">
        <pc:chgData name="Jo Claes" userId="d64208f3-0076-4064-b6ac-7d8ee9dc279f" providerId="ADAL" clId="{2BC61D47-C9A2-44E8-B064-658BD066FDB6}" dt="2019-12-13T11:12:33.985" v="52" actId="2696"/>
        <pc:sldMkLst>
          <pc:docMk/>
          <pc:sldMk cId="0" sldId="374"/>
        </pc:sldMkLst>
      </pc:sldChg>
      <pc:sldChg chg="del">
        <pc:chgData name="Jo Claes" userId="d64208f3-0076-4064-b6ac-7d8ee9dc279f" providerId="ADAL" clId="{2BC61D47-C9A2-44E8-B064-658BD066FDB6}" dt="2019-12-13T11:12:34.039" v="56" actId="2696"/>
        <pc:sldMkLst>
          <pc:docMk/>
          <pc:sldMk cId="0" sldId="375"/>
        </pc:sldMkLst>
      </pc:sldChg>
      <pc:sldChg chg="del">
        <pc:chgData name="Jo Claes" userId="d64208f3-0076-4064-b6ac-7d8ee9dc279f" providerId="ADAL" clId="{2BC61D47-C9A2-44E8-B064-658BD066FDB6}" dt="2019-12-13T11:12:34.114" v="61" actId="2696"/>
        <pc:sldMkLst>
          <pc:docMk/>
          <pc:sldMk cId="0" sldId="376"/>
        </pc:sldMkLst>
      </pc:sldChg>
      <pc:sldChg chg="del">
        <pc:chgData name="Jo Claes" userId="d64208f3-0076-4064-b6ac-7d8ee9dc279f" providerId="ADAL" clId="{2BC61D47-C9A2-44E8-B064-658BD066FDB6}" dt="2019-12-13T11:12:34.172" v="65" actId="2696"/>
        <pc:sldMkLst>
          <pc:docMk/>
          <pc:sldMk cId="0" sldId="377"/>
        </pc:sldMkLst>
      </pc:sldChg>
      <pc:sldChg chg="del">
        <pc:chgData name="Jo Claes" userId="d64208f3-0076-4064-b6ac-7d8ee9dc279f" providerId="ADAL" clId="{2BC61D47-C9A2-44E8-B064-658BD066FDB6}" dt="2019-12-13T11:12:34.269" v="71" actId="2696"/>
        <pc:sldMkLst>
          <pc:docMk/>
          <pc:sldMk cId="0" sldId="378"/>
        </pc:sldMkLst>
      </pc:sldChg>
      <pc:sldChg chg="del">
        <pc:chgData name="Jo Claes" userId="d64208f3-0076-4064-b6ac-7d8ee9dc279f" providerId="ADAL" clId="{2BC61D47-C9A2-44E8-B064-658BD066FDB6}" dt="2019-12-13T11:12:34.370" v="76" actId="2696"/>
        <pc:sldMkLst>
          <pc:docMk/>
          <pc:sldMk cId="0" sldId="379"/>
        </pc:sldMkLst>
      </pc:sldChg>
      <pc:sldChg chg="del">
        <pc:chgData name="Jo Claes" userId="d64208f3-0076-4064-b6ac-7d8ee9dc279f" providerId="ADAL" clId="{2BC61D47-C9A2-44E8-B064-658BD066FDB6}" dt="2019-12-13T11:12:34.500" v="83" actId="2696"/>
        <pc:sldMkLst>
          <pc:docMk/>
          <pc:sldMk cId="0" sldId="380"/>
        </pc:sldMkLst>
      </pc:sldChg>
      <pc:sldChg chg="modSp">
        <pc:chgData name="Jo Claes" userId="d64208f3-0076-4064-b6ac-7d8ee9dc279f" providerId="ADAL" clId="{2BC61D47-C9A2-44E8-B064-658BD066FDB6}" dt="2019-12-13T11:12:37.525" v="87" actId="6549"/>
        <pc:sldMkLst>
          <pc:docMk/>
          <pc:sldMk cId="0" sldId="381"/>
        </pc:sldMkLst>
        <pc:spChg chg="mod">
          <ac:chgData name="Jo Claes" userId="d64208f3-0076-4064-b6ac-7d8ee9dc279f" providerId="ADAL" clId="{2BC61D47-C9A2-44E8-B064-658BD066FDB6}" dt="2019-12-13T11:12:37.525" v="87" actId="6549"/>
          <ac:spMkLst>
            <pc:docMk/>
            <pc:sldMk cId="0" sldId="381"/>
            <ac:spMk id="270337" creationId="{00000000-0000-0000-0000-000000000000}"/>
          </ac:spMkLst>
        </pc:spChg>
      </pc:sldChg>
      <pc:sldChg chg="del">
        <pc:chgData name="Jo Claes" userId="d64208f3-0076-4064-b6ac-7d8ee9dc279f" providerId="ADAL" clId="{2BC61D47-C9A2-44E8-B064-658BD066FDB6}" dt="2019-12-13T11:12:32.113" v="19" actId="2696"/>
        <pc:sldMkLst>
          <pc:docMk/>
          <pc:sldMk cId="1452598975" sldId="382"/>
        </pc:sldMkLst>
      </pc:sldChg>
      <pc:sldChg chg="del">
        <pc:chgData name="Jo Claes" userId="d64208f3-0076-4064-b6ac-7d8ee9dc279f" providerId="ADAL" clId="{2BC61D47-C9A2-44E8-B064-658BD066FDB6}" dt="2019-12-13T11:12:34.530" v="85" actId="2696"/>
        <pc:sldMkLst>
          <pc:docMk/>
          <pc:sldMk cId="622871856" sldId="383"/>
        </pc:sldMkLst>
      </pc:sldChg>
      <pc:sldChg chg="modSp add del">
        <pc:chgData name="Jo Claes" userId="d64208f3-0076-4064-b6ac-7d8ee9dc279f" providerId="ADAL" clId="{2BC61D47-C9A2-44E8-B064-658BD066FDB6}" dt="2019-12-13T11:14:37.980" v="162" actId="2696"/>
        <pc:sldMkLst>
          <pc:docMk/>
          <pc:sldMk cId="1864944940" sldId="383"/>
        </pc:sldMkLst>
        <pc:spChg chg="mod">
          <ac:chgData name="Jo Claes" userId="d64208f3-0076-4064-b6ac-7d8ee9dc279f" providerId="ADAL" clId="{2BC61D47-C9A2-44E8-B064-658BD066FDB6}" dt="2019-12-13T11:14:14.160" v="145"/>
          <ac:spMkLst>
            <pc:docMk/>
            <pc:sldMk cId="1864944940" sldId="383"/>
            <ac:spMk id="2" creationId="{00000000-0000-0000-0000-000000000000}"/>
          </ac:spMkLst>
        </pc:spChg>
      </pc:sldChg>
      <pc:sldChg chg="delSp">
        <pc:chgData name="Jo Claes" userId="d64208f3-0076-4064-b6ac-7d8ee9dc279f" providerId="ADAL" clId="{2BC61D47-C9A2-44E8-B064-658BD066FDB6}" dt="2019-12-13T11:13:14.292" v="138" actId="478"/>
        <pc:sldMkLst>
          <pc:docMk/>
          <pc:sldMk cId="2157452151" sldId="385"/>
        </pc:sldMkLst>
        <pc:spChg chg="del">
          <ac:chgData name="Jo Claes" userId="d64208f3-0076-4064-b6ac-7d8ee9dc279f" providerId="ADAL" clId="{2BC61D47-C9A2-44E8-B064-658BD066FDB6}" dt="2019-12-13T11:13:14.292" v="138" actId="478"/>
          <ac:spMkLst>
            <pc:docMk/>
            <pc:sldMk cId="2157452151" sldId="385"/>
            <ac:spMk id="5" creationId="{00000000-0000-0000-0000-000000000000}"/>
          </ac:spMkLst>
        </pc:spChg>
      </pc:sldChg>
      <pc:sldChg chg="delSp">
        <pc:chgData name="Jo Claes" userId="d64208f3-0076-4064-b6ac-7d8ee9dc279f" providerId="ADAL" clId="{2BC61D47-C9A2-44E8-B064-658BD066FDB6}" dt="2019-12-13T11:13:18.620" v="139" actId="478"/>
        <pc:sldMkLst>
          <pc:docMk/>
          <pc:sldMk cId="734316560" sldId="386"/>
        </pc:sldMkLst>
        <pc:spChg chg="del">
          <ac:chgData name="Jo Claes" userId="d64208f3-0076-4064-b6ac-7d8ee9dc279f" providerId="ADAL" clId="{2BC61D47-C9A2-44E8-B064-658BD066FDB6}" dt="2019-12-13T11:13:18.620" v="139" actId="478"/>
          <ac:spMkLst>
            <pc:docMk/>
            <pc:sldMk cId="734316560" sldId="386"/>
            <ac:spMk id="5" creationId="{00000000-0000-0000-0000-000000000000}"/>
          </ac:spMkLst>
        </pc:spChg>
      </pc:sldChg>
      <pc:sldChg chg="delSp">
        <pc:chgData name="Jo Claes" userId="d64208f3-0076-4064-b6ac-7d8ee9dc279f" providerId="ADAL" clId="{2BC61D47-C9A2-44E8-B064-658BD066FDB6}" dt="2019-12-13T11:13:21.492" v="140" actId="478"/>
        <pc:sldMkLst>
          <pc:docMk/>
          <pc:sldMk cId="665475478" sldId="387"/>
        </pc:sldMkLst>
        <pc:spChg chg="del">
          <ac:chgData name="Jo Claes" userId="d64208f3-0076-4064-b6ac-7d8ee9dc279f" providerId="ADAL" clId="{2BC61D47-C9A2-44E8-B064-658BD066FDB6}" dt="2019-12-13T11:13:21.492" v="140" actId="478"/>
          <ac:spMkLst>
            <pc:docMk/>
            <pc:sldMk cId="665475478" sldId="387"/>
            <ac:spMk id="6" creationId="{00000000-0000-0000-0000-000000000000}"/>
          </ac:spMkLst>
        </pc:spChg>
      </pc:sldChg>
      <pc:sldChg chg="delSp">
        <pc:chgData name="Jo Claes" userId="d64208f3-0076-4064-b6ac-7d8ee9dc279f" providerId="ADAL" clId="{2BC61D47-C9A2-44E8-B064-658BD066FDB6}" dt="2019-12-13T11:13:23.824" v="141" actId="478"/>
        <pc:sldMkLst>
          <pc:docMk/>
          <pc:sldMk cId="3818697573" sldId="388"/>
        </pc:sldMkLst>
        <pc:spChg chg="del">
          <ac:chgData name="Jo Claes" userId="d64208f3-0076-4064-b6ac-7d8ee9dc279f" providerId="ADAL" clId="{2BC61D47-C9A2-44E8-B064-658BD066FDB6}" dt="2019-12-13T11:13:23.824" v="141" actId="478"/>
          <ac:spMkLst>
            <pc:docMk/>
            <pc:sldMk cId="3818697573" sldId="388"/>
            <ac:spMk id="7" creationId="{00000000-0000-0000-0000-000000000000}"/>
          </ac:spMkLst>
        </pc:spChg>
      </pc:sldChg>
      <pc:sldChg chg="delSp">
        <pc:chgData name="Jo Claes" userId="d64208f3-0076-4064-b6ac-7d8ee9dc279f" providerId="ADAL" clId="{2BC61D47-C9A2-44E8-B064-658BD066FDB6}" dt="2019-12-13T11:13:30.099" v="142" actId="478"/>
        <pc:sldMkLst>
          <pc:docMk/>
          <pc:sldMk cId="2737190016" sldId="389"/>
        </pc:sldMkLst>
        <pc:spChg chg="del">
          <ac:chgData name="Jo Claes" userId="d64208f3-0076-4064-b6ac-7d8ee9dc279f" providerId="ADAL" clId="{2BC61D47-C9A2-44E8-B064-658BD066FDB6}" dt="2019-12-13T11:13:30.099" v="142" actId="478"/>
          <ac:spMkLst>
            <pc:docMk/>
            <pc:sldMk cId="2737190016" sldId="389"/>
            <ac:spMk id="7" creationId="{00000000-0000-0000-0000-000000000000}"/>
          </ac:spMkLst>
        </pc:spChg>
      </pc:sldChg>
      <pc:sldChg chg="delSp">
        <pc:chgData name="Jo Claes" userId="d64208f3-0076-4064-b6ac-7d8ee9dc279f" providerId="ADAL" clId="{2BC61D47-C9A2-44E8-B064-658BD066FDB6}" dt="2019-12-13T11:13:34.499" v="143" actId="478"/>
        <pc:sldMkLst>
          <pc:docMk/>
          <pc:sldMk cId="3513317899" sldId="390"/>
        </pc:sldMkLst>
        <pc:spChg chg="del">
          <ac:chgData name="Jo Claes" userId="d64208f3-0076-4064-b6ac-7d8ee9dc279f" providerId="ADAL" clId="{2BC61D47-C9A2-44E8-B064-658BD066FDB6}" dt="2019-12-13T11:13:34.499" v="143" actId="478"/>
          <ac:spMkLst>
            <pc:docMk/>
            <pc:sldMk cId="3513317899" sldId="390"/>
            <ac:spMk id="8" creationId="{00000000-0000-0000-0000-000000000000}"/>
          </ac:spMkLst>
        </pc:spChg>
      </pc:sldChg>
      <pc:sldChg chg="modSp add del">
        <pc:chgData name="Jo Claes" userId="d64208f3-0076-4064-b6ac-7d8ee9dc279f" providerId="ADAL" clId="{2BC61D47-C9A2-44E8-B064-658BD066FDB6}" dt="2019-12-13T11:14:37.887" v="156" actId="2696"/>
        <pc:sldMkLst>
          <pc:docMk/>
          <pc:sldMk cId="777329387" sldId="391"/>
        </pc:sldMkLst>
        <pc:spChg chg="mod">
          <ac:chgData name="Jo Claes" userId="d64208f3-0076-4064-b6ac-7d8ee9dc279f" providerId="ADAL" clId="{2BC61D47-C9A2-44E8-B064-658BD066FDB6}" dt="2019-12-13T11:14:14.160" v="145"/>
          <ac:spMkLst>
            <pc:docMk/>
            <pc:sldMk cId="777329387" sldId="391"/>
            <ac:spMk id="4" creationId="{00000000-0000-0000-0000-000000000000}"/>
          </ac:spMkLst>
        </pc:spChg>
      </pc:sldChg>
      <pc:sldChg chg="modSp add del">
        <pc:chgData name="Jo Claes" userId="d64208f3-0076-4064-b6ac-7d8ee9dc279f" providerId="ADAL" clId="{2BC61D47-C9A2-44E8-B064-658BD066FDB6}" dt="2019-12-13T11:14:37.904" v="157" actId="2696"/>
        <pc:sldMkLst>
          <pc:docMk/>
          <pc:sldMk cId="3509126584" sldId="392"/>
        </pc:sldMkLst>
        <pc:spChg chg="mod">
          <ac:chgData name="Jo Claes" userId="d64208f3-0076-4064-b6ac-7d8ee9dc279f" providerId="ADAL" clId="{2BC61D47-C9A2-44E8-B064-658BD066FDB6}" dt="2019-12-13T11:14:14.160" v="145"/>
          <ac:spMkLst>
            <pc:docMk/>
            <pc:sldMk cId="3509126584" sldId="392"/>
            <ac:spMk id="4" creationId="{00000000-0000-0000-0000-000000000000}"/>
          </ac:spMkLst>
        </pc:spChg>
      </pc:sldChg>
      <pc:sldChg chg="modSp add del">
        <pc:chgData name="Jo Claes" userId="d64208f3-0076-4064-b6ac-7d8ee9dc279f" providerId="ADAL" clId="{2BC61D47-C9A2-44E8-B064-658BD066FDB6}" dt="2019-12-13T11:14:37.941" v="158" actId="2696"/>
        <pc:sldMkLst>
          <pc:docMk/>
          <pc:sldMk cId="2410806777" sldId="393"/>
        </pc:sldMkLst>
        <pc:spChg chg="mod">
          <ac:chgData name="Jo Claes" userId="d64208f3-0076-4064-b6ac-7d8ee9dc279f" providerId="ADAL" clId="{2BC61D47-C9A2-44E8-B064-658BD066FDB6}" dt="2019-12-13T11:14:14.160" v="145"/>
          <ac:spMkLst>
            <pc:docMk/>
            <pc:sldMk cId="2410806777" sldId="393"/>
            <ac:spMk id="4" creationId="{00000000-0000-0000-0000-000000000000}"/>
          </ac:spMkLst>
        </pc:spChg>
      </pc:sldChg>
      <pc:sldChg chg="modSp add del">
        <pc:chgData name="Jo Claes" userId="d64208f3-0076-4064-b6ac-7d8ee9dc279f" providerId="ADAL" clId="{2BC61D47-C9A2-44E8-B064-658BD066FDB6}" dt="2019-12-13T11:14:37.961" v="160" actId="2696"/>
        <pc:sldMkLst>
          <pc:docMk/>
          <pc:sldMk cId="2138255274" sldId="394"/>
        </pc:sldMkLst>
        <pc:spChg chg="mod">
          <ac:chgData name="Jo Claes" userId="d64208f3-0076-4064-b6ac-7d8ee9dc279f" providerId="ADAL" clId="{2BC61D47-C9A2-44E8-B064-658BD066FDB6}" dt="2019-12-13T11:14:14.160" v="145"/>
          <ac:spMkLst>
            <pc:docMk/>
            <pc:sldMk cId="2138255274" sldId="394"/>
            <ac:spMk id="2" creationId="{00000000-0000-0000-0000-000000000000}"/>
          </ac:spMkLst>
        </pc:spChg>
      </pc:sldChg>
      <pc:sldChg chg="modSp add del">
        <pc:chgData name="Jo Claes" userId="d64208f3-0076-4064-b6ac-7d8ee9dc279f" providerId="ADAL" clId="{2BC61D47-C9A2-44E8-B064-658BD066FDB6}" dt="2019-12-13T11:14:37.971" v="161" actId="2696"/>
        <pc:sldMkLst>
          <pc:docMk/>
          <pc:sldMk cId="373600193" sldId="395"/>
        </pc:sldMkLst>
        <pc:spChg chg="mod">
          <ac:chgData name="Jo Claes" userId="d64208f3-0076-4064-b6ac-7d8ee9dc279f" providerId="ADAL" clId="{2BC61D47-C9A2-44E8-B064-658BD066FDB6}" dt="2019-12-13T11:14:14.160" v="145"/>
          <ac:spMkLst>
            <pc:docMk/>
            <pc:sldMk cId="373600193" sldId="395"/>
            <ac:spMk id="3" creationId="{00000000-0000-0000-0000-000000000000}"/>
          </ac:spMkLst>
        </pc:spChg>
      </pc:sldChg>
      <pc:sldChg chg="modSp add del">
        <pc:chgData name="Jo Claes" userId="d64208f3-0076-4064-b6ac-7d8ee9dc279f" providerId="ADAL" clId="{2BC61D47-C9A2-44E8-B064-658BD066FDB6}" dt="2019-12-13T11:14:38.002" v="164" actId="2696"/>
        <pc:sldMkLst>
          <pc:docMk/>
          <pc:sldMk cId="1988617557" sldId="396"/>
        </pc:sldMkLst>
        <pc:spChg chg="mod">
          <ac:chgData name="Jo Claes" userId="d64208f3-0076-4064-b6ac-7d8ee9dc279f" providerId="ADAL" clId="{2BC61D47-C9A2-44E8-B064-658BD066FDB6}" dt="2019-12-13T11:14:14.160" v="145"/>
          <ac:spMkLst>
            <pc:docMk/>
            <pc:sldMk cId="1988617557" sldId="396"/>
            <ac:spMk id="3" creationId="{00000000-0000-0000-0000-000000000000}"/>
          </ac:spMkLst>
        </pc:spChg>
      </pc:sldChg>
      <pc:sldChg chg="modSp add del">
        <pc:chgData name="Jo Claes" userId="d64208f3-0076-4064-b6ac-7d8ee9dc279f" providerId="ADAL" clId="{2BC61D47-C9A2-44E8-B064-658BD066FDB6}" dt="2019-12-13T11:14:38.016" v="165" actId="2696"/>
        <pc:sldMkLst>
          <pc:docMk/>
          <pc:sldMk cId="488330688" sldId="397"/>
        </pc:sldMkLst>
        <pc:spChg chg="mod">
          <ac:chgData name="Jo Claes" userId="d64208f3-0076-4064-b6ac-7d8ee9dc279f" providerId="ADAL" clId="{2BC61D47-C9A2-44E8-B064-658BD066FDB6}" dt="2019-12-13T11:14:14.160" v="145"/>
          <ac:spMkLst>
            <pc:docMk/>
            <pc:sldMk cId="488330688" sldId="397"/>
            <ac:spMk id="2" creationId="{00000000-0000-0000-0000-000000000000}"/>
          </ac:spMkLst>
        </pc:spChg>
      </pc:sldChg>
      <pc:sldChg chg="modSp add del">
        <pc:chgData name="Jo Claes" userId="d64208f3-0076-4064-b6ac-7d8ee9dc279f" providerId="ADAL" clId="{2BC61D47-C9A2-44E8-B064-658BD066FDB6}" dt="2019-12-13T11:14:38.041" v="166" actId="2696"/>
        <pc:sldMkLst>
          <pc:docMk/>
          <pc:sldMk cId="3525476199" sldId="398"/>
        </pc:sldMkLst>
        <pc:spChg chg="mod">
          <ac:chgData name="Jo Claes" userId="d64208f3-0076-4064-b6ac-7d8ee9dc279f" providerId="ADAL" clId="{2BC61D47-C9A2-44E8-B064-658BD066FDB6}" dt="2019-12-13T11:14:14.160" v="145"/>
          <ac:spMkLst>
            <pc:docMk/>
            <pc:sldMk cId="3525476199" sldId="398"/>
            <ac:spMk id="2" creationId="{00000000-0000-0000-0000-000000000000}"/>
          </ac:spMkLst>
        </pc:spChg>
      </pc:sldChg>
      <pc:sldChg chg="modSp add del">
        <pc:chgData name="Jo Claes" userId="d64208f3-0076-4064-b6ac-7d8ee9dc279f" providerId="ADAL" clId="{2BC61D47-C9A2-44E8-B064-658BD066FDB6}" dt="2019-12-13T11:14:38.059" v="167" actId="2696"/>
        <pc:sldMkLst>
          <pc:docMk/>
          <pc:sldMk cId="3843942580" sldId="399"/>
        </pc:sldMkLst>
        <pc:spChg chg="mod">
          <ac:chgData name="Jo Claes" userId="d64208f3-0076-4064-b6ac-7d8ee9dc279f" providerId="ADAL" clId="{2BC61D47-C9A2-44E8-B064-658BD066FDB6}" dt="2019-12-13T11:14:14.160" v="145"/>
          <ac:spMkLst>
            <pc:docMk/>
            <pc:sldMk cId="3843942580" sldId="399"/>
            <ac:spMk id="5" creationId="{00000000-0000-0000-0000-000000000000}"/>
          </ac:spMkLst>
        </pc:spChg>
      </pc:sldChg>
      <pc:sldChg chg="add del">
        <pc:chgData name="Jo Claes" userId="d64208f3-0076-4064-b6ac-7d8ee9dc279f" providerId="ADAL" clId="{2BC61D47-C9A2-44E8-B064-658BD066FDB6}" dt="2019-12-13T11:14:40.130" v="168" actId="2696"/>
        <pc:sldMkLst>
          <pc:docMk/>
          <pc:sldMk cId="815568522" sldId="400"/>
        </pc:sldMkLst>
      </pc:sldChg>
      <pc:sldChg chg="add">
        <pc:chgData name="Jo Claes" userId="d64208f3-0076-4064-b6ac-7d8ee9dc279f" providerId="ADAL" clId="{2BC61D47-C9A2-44E8-B064-658BD066FDB6}" dt="2019-12-13T11:14:14.160" v="145"/>
        <pc:sldMkLst>
          <pc:docMk/>
          <pc:sldMk cId="3337639161" sldId="40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Ponti che necessitano di manutenzione</c:v>
                </c:pt>
              </c:strCache>
            </c:strRef>
          </c:tx>
          <c:spPr>
            <a:solidFill>
              <a:schemeClr val="accent1">
                <a:shade val="76000"/>
              </a:schemeClr>
            </a:solidFill>
            <a:ln>
              <a:noFill/>
            </a:ln>
            <a:effectLst/>
          </c:spPr>
          <c:invertIfNegative val="0"/>
          <c:dLbls>
            <c:dLbl>
              <c:idx val="0"/>
              <c:layout>
                <c:manualLayout>
                  <c:x val="3.2206119162640902E-3"/>
                  <c:y val="7.58847048884733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8E4-4A47-B976-A51A07DFC87C}"/>
                </c:ext>
              </c:extLst>
            </c:dLbl>
            <c:dLbl>
              <c:idx val="1"/>
              <c:layout>
                <c:manualLayout>
                  <c:x val="4.830917874396135E-3"/>
                  <c:y val="6.71287774013418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8E4-4A47-B976-A51A07DFC87C}"/>
                </c:ext>
              </c:extLst>
            </c:dLbl>
            <c:dLbl>
              <c:idx val="2"/>
              <c:layout>
                <c:manualLayout>
                  <c:x val="-3.2206119162641491E-3"/>
                  <c:y val="7.00474198970523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8E4-4A47-B976-A51A07DFC87C}"/>
                </c:ext>
              </c:extLst>
            </c:dLbl>
            <c:dLbl>
              <c:idx val="3"/>
              <c:layout>
                <c:manualLayout>
                  <c:x val="-3.2206119162640902E-3"/>
                  <c:y val="7.88033473841839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8E4-4A47-B976-A51A07DFC87C}"/>
                </c:ext>
              </c:extLst>
            </c:dLbl>
            <c:dLbl>
              <c:idx val="4"/>
              <c:layout>
                <c:manualLayout>
                  <c:x val="-1.6103059581320451E-3"/>
                  <c:y val="8.46406323756049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8E4-4A47-B976-A51A07DFC87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1">
                        <a:lumMod val="20000"/>
                        <a:lumOff val="8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2014</c:v>
                </c:pt>
                <c:pt idx="1">
                  <c:v>2015</c:v>
                </c:pt>
                <c:pt idx="2">
                  <c:v>2016</c:v>
                </c:pt>
                <c:pt idx="3">
                  <c:v>2017</c:v>
                </c:pt>
                <c:pt idx="4">
                  <c:v>2018</c:v>
                </c:pt>
              </c:numCache>
            </c:numRef>
          </c:cat>
          <c:val>
            <c:numRef>
              <c:f>Sheet1!$B$2:$B$6</c:f>
              <c:numCache>
                <c:formatCode>General</c:formatCode>
                <c:ptCount val="5"/>
                <c:pt idx="0">
                  <c:v>244282</c:v>
                </c:pt>
                <c:pt idx="1">
                  <c:v>235013</c:v>
                </c:pt>
                <c:pt idx="2">
                  <c:v>229642</c:v>
                </c:pt>
                <c:pt idx="3">
                  <c:v>238399</c:v>
                </c:pt>
                <c:pt idx="4">
                  <c:v>234932</c:v>
                </c:pt>
              </c:numCache>
            </c:numRef>
          </c:val>
          <c:extLst>
            <c:ext xmlns:c16="http://schemas.microsoft.com/office/drawing/2014/chart" uri="{C3380CC4-5D6E-409C-BE32-E72D297353CC}">
              <c16:uniqueId val="{00000000-38E4-4A47-B976-A51A07DFC87C}"/>
            </c:ext>
          </c:extLst>
        </c:ser>
        <c:dLbls>
          <c:showLegendKey val="0"/>
          <c:showVal val="0"/>
          <c:showCatName val="0"/>
          <c:showSerName val="0"/>
          <c:showPercent val="0"/>
          <c:showBubbleSize val="0"/>
        </c:dLbls>
        <c:gapWidth val="100"/>
        <c:overlap val="-25"/>
        <c:axId val="208647064"/>
        <c:axId val="776778944"/>
      </c:barChart>
      <c:lineChart>
        <c:grouping val="standard"/>
        <c:varyColors val="0"/>
        <c:ser>
          <c:idx val="1"/>
          <c:order val="1"/>
          <c:tx>
            <c:strRef>
              <c:f>Sheet1!$C$1</c:f>
              <c:strCache>
                <c:ptCount val="1"/>
                <c:pt idx="0">
                  <c:v>% di ponti che necessitano di manutenzione</c:v>
                </c:pt>
              </c:strCache>
            </c:strRef>
          </c:tx>
          <c:spPr>
            <a:ln w="28575" cap="rnd">
              <a:solidFill>
                <a:schemeClr val="accent1">
                  <a:tint val="77000"/>
                </a:schemeClr>
              </a:solidFill>
              <a:round/>
            </a:ln>
            <a:effectLst/>
          </c:spPr>
          <c:marker>
            <c:symbol val="none"/>
          </c:marker>
          <c:dLbls>
            <c:dLbl>
              <c:idx val="0"/>
              <c:layout>
                <c:manualLayout>
                  <c:x val="-1.6103059581320451E-3"/>
                  <c:y val="-2.62677824613946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8E4-4A47-B976-A51A07DFC87C}"/>
                </c:ext>
              </c:extLst>
            </c:dLbl>
            <c:dLbl>
              <c:idx val="1"/>
              <c:layout>
                <c:manualLayout>
                  <c:x val="-9.6618357487922701E-3"/>
                  <c:y val="-2.91864249571051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8E4-4A47-B976-A51A07DFC87C}"/>
                </c:ext>
              </c:extLst>
            </c:dLbl>
            <c:dLbl>
              <c:idx val="2"/>
              <c:layout>
                <c:manualLayout>
                  <c:x val="-1.7713365539452613E-2"/>
                  <c:y val="-3.21050674528156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8E4-4A47-B976-A51A07DFC87C}"/>
                </c:ext>
              </c:extLst>
            </c:dLbl>
            <c:dLbl>
              <c:idx val="3"/>
              <c:layout>
                <c:manualLayout>
                  <c:x val="-1.7713365539452613E-2"/>
                  <c:y val="-4.37796374356577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8E4-4A47-B976-A51A07DFC87C}"/>
                </c:ext>
              </c:extLst>
            </c:dLbl>
            <c:dLbl>
              <c:idx val="4"/>
              <c:layout>
                <c:manualLayout>
                  <c:x val="-2.7375201288244885E-2"/>
                  <c:y val="-4.66982799313682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6E-4B5B-8CE8-B6592812247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2014</c:v>
                </c:pt>
                <c:pt idx="1">
                  <c:v>2015</c:v>
                </c:pt>
                <c:pt idx="2">
                  <c:v>2016</c:v>
                </c:pt>
                <c:pt idx="3">
                  <c:v>2017</c:v>
                </c:pt>
                <c:pt idx="4">
                  <c:v>2018</c:v>
                </c:pt>
              </c:numCache>
            </c:numRef>
          </c:cat>
          <c:val>
            <c:numRef>
              <c:f>Sheet1!$C$2:$C$6</c:f>
              <c:numCache>
                <c:formatCode>General</c:formatCode>
                <c:ptCount val="5"/>
                <c:pt idx="0">
                  <c:v>40</c:v>
                </c:pt>
                <c:pt idx="1">
                  <c:v>38</c:v>
                </c:pt>
                <c:pt idx="2">
                  <c:v>37</c:v>
                </c:pt>
                <c:pt idx="3">
                  <c:v>39</c:v>
                </c:pt>
                <c:pt idx="4">
                  <c:v>38</c:v>
                </c:pt>
              </c:numCache>
            </c:numRef>
          </c:val>
          <c:smooth val="0"/>
          <c:extLst>
            <c:ext xmlns:c16="http://schemas.microsoft.com/office/drawing/2014/chart" uri="{C3380CC4-5D6E-409C-BE32-E72D297353CC}">
              <c16:uniqueId val="{00000001-38E4-4A47-B976-A51A07DFC87C}"/>
            </c:ext>
          </c:extLst>
        </c:ser>
        <c:dLbls>
          <c:showLegendKey val="0"/>
          <c:showVal val="0"/>
          <c:showCatName val="0"/>
          <c:showSerName val="0"/>
          <c:showPercent val="0"/>
          <c:showBubbleSize val="0"/>
        </c:dLbls>
        <c:marker val="1"/>
        <c:smooth val="0"/>
        <c:axId val="776786784"/>
        <c:axId val="776789136"/>
      </c:lineChart>
      <c:catAx>
        <c:axId val="208647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76778944"/>
        <c:crosses val="autoZero"/>
        <c:auto val="1"/>
        <c:lblAlgn val="ctr"/>
        <c:lblOffset val="100"/>
        <c:noMultiLvlLbl val="0"/>
      </c:catAx>
      <c:valAx>
        <c:axId val="77677894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8647064"/>
        <c:crosses val="autoZero"/>
        <c:crossBetween val="between"/>
      </c:valAx>
      <c:valAx>
        <c:axId val="776789136"/>
        <c:scaling>
          <c:orientation val="minMax"/>
          <c:max val="45"/>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76786784"/>
        <c:crosses val="max"/>
        <c:crossBetween val="between"/>
      </c:valAx>
      <c:catAx>
        <c:axId val="776786784"/>
        <c:scaling>
          <c:orientation val="minMax"/>
        </c:scaling>
        <c:delete val="1"/>
        <c:axPos val="b"/>
        <c:numFmt formatCode="General" sourceLinked="1"/>
        <c:majorTickMark val="out"/>
        <c:minorTickMark val="none"/>
        <c:tickLblPos val="nextTo"/>
        <c:crossAx val="77678913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4768" tIns="47384" rIns="94768" bIns="47384"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4021138" y="0"/>
            <a:ext cx="3076575" cy="511175"/>
          </a:xfrm>
          <a:prstGeom prst="rect">
            <a:avLst/>
          </a:prstGeom>
        </p:spPr>
        <p:txBody>
          <a:bodyPr vert="horz" lIns="94768" tIns="47384" rIns="94768" bIns="47384" rtlCol="0"/>
          <a:lstStyle>
            <a:lvl1pPr algn="r" fontAlgn="auto">
              <a:spcBef>
                <a:spcPts val="0"/>
              </a:spcBef>
              <a:spcAft>
                <a:spcPts val="0"/>
              </a:spcAft>
              <a:defRPr sz="1200">
                <a:latin typeface="+mn-lt"/>
                <a:cs typeface="+mn-cs"/>
              </a:defRPr>
            </a:lvl1pPr>
          </a:lstStyle>
          <a:p>
            <a:pPr>
              <a:defRPr/>
            </a:pPr>
            <a:fld id="{F0882713-E3DC-4ECB-8E11-47A7160F27AD}" type="datetimeFigureOut">
              <a:rPr lang="en-GB"/>
              <a:pPr>
                <a:defRPr/>
              </a:pPr>
              <a:t>08/06/2020</a:t>
            </a:fld>
            <a:endParaRPr lang="it-IT"/>
          </a:p>
        </p:txBody>
      </p:sp>
      <p:sp>
        <p:nvSpPr>
          <p:cNvPr id="4" name="Footer Placeholder 3"/>
          <p:cNvSpPr>
            <a:spLocks noGrp="1"/>
          </p:cNvSpPr>
          <p:nvPr>
            <p:ph type="ftr" sz="quarter" idx="2"/>
          </p:nvPr>
        </p:nvSpPr>
        <p:spPr>
          <a:xfrm>
            <a:off x="0" y="9721850"/>
            <a:ext cx="3076575" cy="511175"/>
          </a:xfrm>
          <a:prstGeom prst="rect">
            <a:avLst/>
          </a:prstGeom>
        </p:spPr>
        <p:txBody>
          <a:bodyPr vert="horz" lIns="94768" tIns="47384" rIns="94768" bIns="47384" rtlCol="0" anchor="b"/>
          <a:lstStyle>
            <a:lvl1pPr algn="l"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4768" tIns="47384" rIns="94768" bIns="47384" rtlCol="0" anchor="b"/>
          <a:lstStyle>
            <a:lvl1pPr algn="r" fontAlgn="auto">
              <a:spcBef>
                <a:spcPts val="0"/>
              </a:spcBef>
              <a:spcAft>
                <a:spcPts val="0"/>
              </a:spcAft>
              <a:defRPr sz="1200">
                <a:latin typeface="+mn-lt"/>
                <a:cs typeface="+mn-cs"/>
              </a:defRPr>
            </a:lvl1pPr>
          </a:lstStyle>
          <a:p>
            <a:pPr>
              <a:defRPr/>
            </a:pPr>
            <a:fld id="{78449144-0823-4940-90B2-AD83F9D06A71}" type="slidenum">
              <a:rPr lang="en-GB"/>
              <a:pPr>
                <a:defRPr/>
              </a:pPr>
              <a:t>‹#›</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4768" tIns="47384" rIns="94768" bIns="47384" rtlCol="0"/>
          <a:lstStyle>
            <a:lvl1pPr algn="l" fontAlgn="auto">
              <a:spcBef>
                <a:spcPts val="0"/>
              </a:spcBef>
              <a:spcAft>
                <a:spcPts val="0"/>
              </a:spcAft>
              <a:defRPr sz="1200">
                <a:latin typeface="+mn-lt"/>
                <a:cs typeface="+mn-cs"/>
              </a:defRPr>
            </a:lvl1pPr>
          </a:lstStyle>
          <a:p>
            <a:pPr>
              <a:defRPr/>
            </a:pPr>
            <a:endParaRPr lang="fr-FR"/>
          </a:p>
        </p:txBody>
      </p:sp>
      <p:sp>
        <p:nvSpPr>
          <p:cNvPr id="3" name="Date Placeholder 2"/>
          <p:cNvSpPr>
            <a:spLocks noGrp="1"/>
          </p:cNvSpPr>
          <p:nvPr>
            <p:ph type="dt" idx="1"/>
          </p:nvPr>
        </p:nvSpPr>
        <p:spPr>
          <a:xfrm>
            <a:off x="4021138" y="0"/>
            <a:ext cx="3076575" cy="511175"/>
          </a:xfrm>
          <a:prstGeom prst="rect">
            <a:avLst/>
          </a:prstGeom>
        </p:spPr>
        <p:txBody>
          <a:bodyPr vert="horz" lIns="94768" tIns="47384" rIns="94768" bIns="47384" rtlCol="0"/>
          <a:lstStyle>
            <a:lvl1pPr algn="r" fontAlgn="auto">
              <a:spcBef>
                <a:spcPts val="0"/>
              </a:spcBef>
              <a:spcAft>
                <a:spcPts val="0"/>
              </a:spcAft>
              <a:defRPr sz="1200">
                <a:latin typeface="+mn-lt"/>
                <a:cs typeface="+mn-cs"/>
              </a:defRPr>
            </a:lvl1pPr>
          </a:lstStyle>
          <a:p>
            <a:pPr>
              <a:defRPr/>
            </a:pPr>
            <a:fld id="{758226D1-310C-428F-AD40-9DD156AB47E3}" type="datetimeFigureOut">
              <a:rPr lang="fr-FR"/>
              <a:pPr>
                <a:defRPr/>
              </a:pPr>
              <a:t>08/06/2020</a:t>
            </a:fld>
            <a:endParaRPr lang="it-IT"/>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68" tIns="47384" rIns="94768" bIns="47384" rtlCol="0" anchor="ctr"/>
          <a:lstStyle/>
          <a:p>
            <a:pPr lvl="0"/>
            <a:endParaRPr lang="fr-FR" noProof="0"/>
          </a:p>
        </p:txBody>
      </p:sp>
      <p:sp>
        <p:nvSpPr>
          <p:cNvPr id="5" name="Notes Placeholder 4"/>
          <p:cNvSpPr>
            <a:spLocks noGrp="1"/>
          </p:cNvSpPr>
          <p:nvPr>
            <p:ph type="body" sz="quarter" idx="3"/>
          </p:nvPr>
        </p:nvSpPr>
        <p:spPr>
          <a:xfrm>
            <a:off x="709613" y="4860925"/>
            <a:ext cx="5680075" cy="4605338"/>
          </a:xfrm>
          <a:prstGeom prst="rect">
            <a:avLst/>
          </a:prstGeom>
        </p:spPr>
        <p:txBody>
          <a:bodyPr vert="horz" lIns="94768" tIns="47384" rIns="94768" bIns="4738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r-FR" noProof="0"/>
          </a:p>
        </p:txBody>
      </p:sp>
      <p:sp>
        <p:nvSpPr>
          <p:cNvPr id="6" name="Footer Placeholder 5"/>
          <p:cNvSpPr>
            <a:spLocks noGrp="1"/>
          </p:cNvSpPr>
          <p:nvPr>
            <p:ph type="ftr" sz="quarter" idx="4"/>
          </p:nvPr>
        </p:nvSpPr>
        <p:spPr>
          <a:xfrm>
            <a:off x="0" y="9721850"/>
            <a:ext cx="3076575" cy="511175"/>
          </a:xfrm>
          <a:prstGeom prst="rect">
            <a:avLst/>
          </a:prstGeom>
        </p:spPr>
        <p:txBody>
          <a:bodyPr vert="horz" lIns="94768" tIns="47384" rIns="94768" bIns="47384" rtlCol="0" anchor="b"/>
          <a:lstStyle>
            <a:lvl1pPr algn="l" fontAlgn="auto">
              <a:spcBef>
                <a:spcPts val="0"/>
              </a:spcBef>
              <a:spcAft>
                <a:spcPts val="0"/>
              </a:spcAft>
              <a:defRPr sz="1200">
                <a:latin typeface="+mn-lt"/>
                <a:cs typeface="+mn-cs"/>
              </a:defRPr>
            </a:lvl1pPr>
          </a:lstStyle>
          <a:p>
            <a:pPr>
              <a:defRPr/>
            </a:pPr>
            <a:endParaRPr lang="fr-FR"/>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lIns="94768" tIns="47384" rIns="94768" bIns="47384" rtlCol="0" anchor="b"/>
          <a:lstStyle>
            <a:lvl1pPr algn="r" fontAlgn="auto">
              <a:spcBef>
                <a:spcPts val="0"/>
              </a:spcBef>
              <a:spcAft>
                <a:spcPts val="0"/>
              </a:spcAft>
              <a:defRPr sz="1200">
                <a:latin typeface="+mn-lt"/>
                <a:cs typeface="+mn-cs"/>
              </a:defRPr>
            </a:lvl1pPr>
          </a:lstStyle>
          <a:p>
            <a:pPr>
              <a:defRPr/>
            </a:pPr>
            <a:fld id="{53571F36-5526-486A-B7AD-5ECBB71220E7}" type="slidenum">
              <a:rPr lang="fr-FR"/>
              <a:pPr>
                <a:defRPr/>
              </a:pPr>
              <a:t>‹#›</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p:cNvSpPr>
          <p:nvPr>
            <p:ph type="sldImg"/>
          </p:nvPr>
        </p:nvSpPr>
        <p:spPr bwMode="auto">
          <a:noFill/>
          <a:ln>
            <a:solidFill>
              <a:srgbClr val="000000"/>
            </a:solidFill>
            <a:miter lim="800000"/>
            <a:headEnd/>
            <a:tailEnd/>
          </a:ln>
        </p:spPr>
      </p:sp>
      <p:sp>
        <p:nvSpPr>
          <p:cNvPr id="1372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1372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EA30F2-0CAD-4B39-95F7-487A8B09CFF1}" type="slidenum">
              <a:rPr lang="fr-FR">
                <a:cs typeface="Arial" charset="0"/>
              </a:rPr>
              <a:pPr fontAlgn="base">
                <a:spcBef>
                  <a:spcPct val="0"/>
                </a:spcBef>
                <a:spcAft>
                  <a:spcPct val="0"/>
                </a:spcAft>
                <a:defRPr/>
              </a:pPr>
              <a:t>1</a:t>
            </a:fld>
            <a:endParaRPr lang="it-IT">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IPCC report</a:t>
            </a:r>
          </a:p>
          <a:p>
            <a:r>
              <a:rPr lang="en-US" sz="1200" b="0" i="0" u="none" strike="noStrike" kern="1200" baseline="0" dirty="0">
                <a:solidFill>
                  <a:schemeClr val="tx1"/>
                </a:solidFill>
                <a:latin typeface="+mn-lt"/>
                <a:ea typeface="+mn-ea"/>
                <a:cs typeface="+mn-cs"/>
              </a:rPr>
              <a:t>the</a:t>
            </a:r>
          </a:p>
          <a:p>
            <a:r>
              <a:rPr lang="en-US" sz="1200" b="0" i="0" u="none" strike="noStrike" kern="1200" baseline="0" dirty="0">
                <a:solidFill>
                  <a:schemeClr val="tx1"/>
                </a:solidFill>
                <a:latin typeface="+mn-lt"/>
                <a:ea typeface="+mn-ea"/>
                <a:cs typeface="+mn-cs"/>
              </a:rPr>
              <a:t>coastal zone chapter of the United Nations Environment </a:t>
            </a:r>
            <a:r>
              <a:rPr lang="en-US" sz="1200" b="0" i="0" u="none" strike="noStrike" kern="1200" baseline="0" dirty="0" err="1">
                <a:solidFill>
                  <a:schemeClr val="tx1"/>
                </a:solidFill>
                <a:latin typeface="+mn-lt"/>
                <a:ea typeface="+mn-ea"/>
                <a:cs typeface="+mn-cs"/>
              </a:rPr>
              <a:t>Programme</a:t>
            </a:r>
            <a:r>
              <a:rPr lang="en-US" sz="1200" b="0" i="0" u="none" strike="noStrike" kern="1200" baseline="0" dirty="0">
                <a:solidFill>
                  <a:schemeClr val="tx1"/>
                </a:solidFill>
                <a:latin typeface="+mn-lt"/>
                <a:ea typeface="+mn-ea"/>
                <a:cs typeface="+mn-cs"/>
              </a:rPr>
              <a:t> (UNEP) </a:t>
            </a:r>
            <a:r>
              <a:rPr lang="en-US" sz="1200" b="0" i="1" u="none" strike="noStrike" kern="1200" baseline="0" dirty="0">
                <a:solidFill>
                  <a:schemeClr val="tx1"/>
                </a:solidFill>
                <a:latin typeface="+mn-lt"/>
                <a:ea typeface="+mn-ea"/>
                <a:cs typeface="+mn-cs"/>
              </a:rPr>
              <a:t>Handbook on</a:t>
            </a:r>
          </a:p>
          <a:p>
            <a:r>
              <a:rPr lang="en-US" sz="1200" b="0" i="1" u="none" strike="noStrike" kern="1200" baseline="0" dirty="0">
                <a:solidFill>
                  <a:schemeClr val="tx1"/>
                </a:solidFill>
                <a:latin typeface="+mn-lt"/>
                <a:ea typeface="+mn-ea"/>
                <a:cs typeface="+mn-cs"/>
              </a:rPr>
              <a:t>Methods for Climate Change Impacts Assessment and Adaptation Strategies </a:t>
            </a:r>
            <a:r>
              <a:rPr lang="en-US" sz="1200" b="0" i="0" u="none" strike="noStrike" kern="1200" baseline="0" dirty="0">
                <a:solidFill>
                  <a:schemeClr val="tx1"/>
                </a:solidFill>
                <a:latin typeface="+mn-lt"/>
                <a:ea typeface="+mn-ea"/>
                <a:cs typeface="+mn-cs"/>
              </a:rPr>
              <a:t>(Klein and Nicholls,</a:t>
            </a:r>
          </a:p>
          <a:p>
            <a:r>
              <a:rPr lang="da-DK" sz="1200" b="0" i="0" u="none" strike="noStrike" kern="1200" baseline="0" dirty="0">
                <a:solidFill>
                  <a:schemeClr val="tx1"/>
                </a:solidFill>
                <a:latin typeface="+mn-lt"/>
                <a:ea typeface="+mn-ea"/>
                <a:cs typeface="+mn-cs"/>
              </a:rPr>
              <a:t>1998) and other relevant literature (e.g., Klein et al., 1999).</a:t>
            </a:r>
            <a:endParaRPr lang="fr-FR" dirty="0"/>
          </a:p>
          <a:p>
            <a:endParaRPr lang="en-US" dirty="0"/>
          </a:p>
        </p:txBody>
      </p:sp>
      <p:sp>
        <p:nvSpPr>
          <p:cNvPr id="4" name="Espace réservé du numéro de diapositive 3"/>
          <p:cNvSpPr>
            <a:spLocks noGrp="1"/>
          </p:cNvSpPr>
          <p:nvPr>
            <p:ph type="sldNum" sz="quarter" idx="10"/>
          </p:nvPr>
        </p:nvSpPr>
        <p:spPr/>
        <p:txBody>
          <a:bodyPr/>
          <a:lstStyle/>
          <a:p>
            <a:fld id="{05946BE6-6761-4874-B0C4-F7DE3B83E99B}" type="slidenum">
              <a:rPr lang="en-US" smtClean="0"/>
              <a:t>33</a:t>
            </a:fld>
            <a:endParaRPr lang="en-US"/>
          </a:p>
        </p:txBody>
      </p:sp>
    </p:spTree>
    <p:extLst>
      <p:ext uri="{BB962C8B-B14F-4D97-AF65-F5344CB8AC3E}">
        <p14:creationId xmlns:p14="http://schemas.microsoft.com/office/powerpoint/2010/main" val="1298354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https://www.novethic.fr/actualite/environnement/biodiversite/isr-rse/le-changement-climatique-grignote-nos-cotes-et-menace-plus-d-un-million-de-francais-147571.html</a:t>
            </a:r>
          </a:p>
          <a:p>
            <a:r>
              <a:rPr lang="en-US" dirty="0"/>
              <a:t>https://www.cerema.fr/fr/actualites/adapter-documents-conception-entretien-exploitation</a:t>
            </a:r>
          </a:p>
          <a:p>
            <a:r>
              <a:rPr lang="en-US" dirty="0"/>
              <a:t>https://www.cerema.fr/fr/evenements/territoires-littoraux-transition-face-au-changement</a:t>
            </a:r>
          </a:p>
          <a:p>
            <a:endParaRPr lang="en-US" dirty="0"/>
          </a:p>
          <a:p>
            <a:endParaRPr lang="en-US" dirty="0"/>
          </a:p>
        </p:txBody>
      </p:sp>
      <p:sp>
        <p:nvSpPr>
          <p:cNvPr id="4" name="Espace réservé du numéro de diapositive 3"/>
          <p:cNvSpPr>
            <a:spLocks noGrp="1"/>
          </p:cNvSpPr>
          <p:nvPr>
            <p:ph type="sldNum" sz="quarter" idx="10"/>
          </p:nvPr>
        </p:nvSpPr>
        <p:spPr/>
        <p:txBody>
          <a:bodyPr/>
          <a:lstStyle/>
          <a:p>
            <a:fld id="{05946BE6-6761-4874-B0C4-F7DE3B83E99B}" type="slidenum">
              <a:rPr lang="en-US" smtClean="0"/>
              <a:t>34</a:t>
            </a:fld>
            <a:endParaRPr lang="en-US"/>
          </a:p>
        </p:txBody>
      </p:sp>
    </p:spTree>
    <p:extLst>
      <p:ext uri="{BB962C8B-B14F-4D97-AF65-F5344CB8AC3E}">
        <p14:creationId xmlns:p14="http://schemas.microsoft.com/office/powerpoint/2010/main" val="2528600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https://coastal-environments.weebly.com/landforms-and-processes.html</a:t>
            </a:r>
          </a:p>
          <a:p>
            <a:endParaRPr lang="en-US" dirty="0"/>
          </a:p>
        </p:txBody>
      </p:sp>
      <p:sp>
        <p:nvSpPr>
          <p:cNvPr id="4" name="Espace réservé du numéro de diapositive 3"/>
          <p:cNvSpPr>
            <a:spLocks noGrp="1"/>
          </p:cNvSpPr>
          <p:nvPr>
            <p:ph type="sldNum" sz="quarter" idx="10"/>
          </p:nvPr>
        </p:nvSpPr>
        <p:spPr/>
        <p:txBody>
          <a:bodyPr/>
          <a:lstStyle/>
          <a:p>
            <a:fld id="{05946BE6-6761-4874-B0C4-F7DE3B83E99B}" type="slidenum">
              <a:rPr lang="en-US" smtClean="0"/>
              <a:t>50</a:t>
            </a:fld>
            <a:endParaRPr lang="en-US"/>
          </a:p>
        </p:txBody>
      </p:sp>
    </p:spTree>
    <p:extLst>
      <p:ext uri="{BB962C8B-B14F-4D97-AF65-F5344CB8AC3E}">
        <p14:creationId xmlns:p14="http://schemas.microsoft.com/office/powerpoint/2010/main" val="3581064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p:cNvSpPr>
          <p:nvPr>
            <p:ph type="sldImg"/>
          </p:nvPr>
        </p:nvSpPr>
        <p:spPr bwMode="auto">
          <a:noFill/>
          <a:ln>
            <a:solidFill>
              <a:srgbClr val="000000"/>
            </a:solidFill>
            <a:miter lim="800000"/>
            <a:headEnd/>
            <a:tailEnd/>
          </a:ln>
        </p:spPr>
      </p:sp>
      <p:sp>
        <p:nvSpPr>
          <p:cNvPr id="1392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1392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65FFCE-0BD2-44F5-A381-80285CAB817D}" type="slidenum">
              <a:rPr lang="fr-FR">
                <a:cs typeface="Arial" charset="0"/>
              </a:rPr>
              <a:pPr fontAlgn="base">
                <a:spcBef>
                  <a:spcPct val="0"/>
                </a:spcBef>
                <a:spcAft>
                  <a:spcPct val="0"/>
                </a:spcAft>
                <a:defRPr/>
              </a:pPr>
              <a:t>2</a:t>
            </a:fld>
            <a:endParaRPr lang="it-IT">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Slide Image Placeholder 1"/>
          <p:cNvSpPr>
            <a:spLocks noGrp="1" noRot="1" noChangeAspect="1"/>
          </p:cNvSpPr>
          <p:nvPr>
            <p:ph type="sldImg"/>
          </p:nvPr>
        </p:nvSpPr>
        <p:spPr bwMode="auto">
          <a:noFill/>
          <a:ln>
            <a:solidFill>
              <a:srgbClr val="000000"/>
            </a:solidFill>
            <a:miter lim="800000"/>
            <a:headEnd/>
            <a:tailEnd/>
          </a:ln>
        </p:spPr>
      </p:sp>
      <p:sp>
        <p:nvSpPr>
          <p:cNvPr id="275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275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03E1FE-74D7-4E8F-889C-B0EC9C7B1A81}" type="slidenum">
              <a:rPr lang="fr-FR">
                <a:cs typeface="Arial" charset="0"/>
              </a:rPr>
              <a:pPr fontAlgn="base">
                <a:spcBef>
                  <a:spcPct val="0"/>
                </a:spcBef>
                <a:spcAft>
                  <a:spcPct val="0"/>
                </a:spcAft>
                <a:defRPr/>
              </a:pPr>
              <a:t>12</a:t>
            </a:fld>
            <a:endParaRPr lang="it-IT">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05946BE6-6761-4874-B0C4-F7DE3B83E99B}" type="slidenum">
              <a:rPr lang="en-US" smtClean="0"/>
              <a:t>14</a:t>
            </a:fld>
            <a:endParaRPr lang="en-US"/>
          </a:p>
        </p:txBody>
      </p:sp>
    </p:spTree>
    <p:extLst>
      <p:ext uri="{BB962C8B-B14F-4D97-AF65-F5344CB8AC3E}">
        <p14:creationId xmlns:p14="http://schemas.microsoft.com/office/powerpoint/2010/main" val="3030845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05946BE6-6761-4874-B0C4-F7DE3B83E99B}" type="slidenum">
              <a:rPr lang="en-US" smtClean="0"/>
              <a:t>15</a:t>
            </a:fld>
            <a:endParaRPr lang="en-US"/>
          </a:p>
        </p:txBody>
      </p:sp>
    </p:spTree>
    <p:extLst>
      <p:ext uri="{BB962C8B-B14F-4D97-AF65-F5344CB8AC3E}">
        <p14:creationId xmlns:p14="http://schemas.microsoft.com/office/powerpoint/2010/main" val="3609702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FCAD31F2-D280-4941-9FB1-46DCA8BCB0E7}" type="slidenum">
              <a:rPr lang="fr-FR" smtClean="0"/>
              <a:t>28</a:t>
            </a:fld>
            <a:endParaRPr lang="fr-FR"/>
          </a:p>
        </p:txBody>
      </p:sp>
    </p:spTree>
    <p:extLst>
      <p:ext uri="{BB962C8B-B14F-4D97-AF65-F5344CB8AC3E}">
        <p14:creationId xmlns:p14="http://schemas.microsoft.com/office/powerpoint/2010/main" val="43924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FCAD31F2-D280-4941-9FB1-46DCA8BCB0E7}" type="slidenum">
              <a:rPr lang="fr-FR" smtClean="0"/>
              <a:t>29</a:t>
            </a:fld>
            <a:endParaRPr lang="fr-FR"/>
          </a:p>
        </p:txBody>
      </p:sp>
    </p:spTree>
    <p:extLst>
      <p:ext uri="{BB962C8B-B14F-4D97-AF65-F5344CB8AC3E}">
        <p14:creationId xmlns:p14="http://schemas.microsoft.com/office/powerpoint/2010/main" val="1196356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05946BE6-6761-4874-B0C4-F7DE3B83E99B}" type="slidenum">
              <a:rPr lang="en-US" smtClean="0"/>
              <a:t>31</a:t>
            </a:fld>
            <a:endParaRPr lang="en-US"/>
          </a:p>
        </p:txBody>
      </p:sp>
    </p:spTree>
    <p:extLst>
      <p:ext uri="{BB962C8B-B14F-4D97-AF65-F5344CB8AC3E}">
        <p14:creationId xmlns:p14="http://schemas.microsoft.com/office/powerpoint/2010/main" val="3453836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https://www.unenvironment.org/explore-topics/oceans-seas/what-we-do/working-regional-seas/coastal-zone-management</a:t>
            </a:r>
          </a:p>
          <a:p>
            <a:r>
              <a:rPr lang="en-US" dirty="0"/>
              <a:t>https://www.lavoisier.fr/livre/genie-civil-BTP/climate-change-and-the-coast/descriptif_3917674</a:t>
            </a:r>
          </a:p>
          <a:p>
            <a:r>
              <a:rPr lang="en-US" dirty="0"/>
              <a:t>https://www.novethic.fr/actualite/environnement/biodiversite/isr-rse/le-changement-climatique-grignote-nos-cotes-et-menace-plus-d-un-million-de-francais-147571.html</a:t>
            </a:r>
          </a:p>
        </p:txBody>
      </p:sp>
      <p:sp>
        <p:nvSpPr>
          <p:cNvPr id="4" name="Espace réservé du numéro de diapositive 3"/>
          <p:cNvSpPr>
            <a:spLocks noGrp="1"/>
          </p:cNvSpPr>
          <p:nvPr>
            <p:ph type="sldNum" sz="quarter" idx="10"/>
          </p:nvPr>
        </p:nvSpPr>
        <p:spPr/>
        <p:txBody>
          <a:bodyPr/>
          <a:lstStyle/>
          <a:p>
            <a:fld id="{05946BE6-6761-4874-B0C4-F7DE3B83E99B}" type="slidenum">
              <a:rPr lang="en-US" smtClean="0"/>
              <a:t>32</a:t>
            </a:fld>
            <a:endParaRPr lang="en-US"/>
          </a:p>
        </p:txBody>
      </p:sp>
    </p:spTree>
    <p:extLst>
      <p:ext uri="{BB962C8B-B14F-4D97-AF65-F5344CB8AC3E}">
        <p14:creationId xmlns:p14="http://schemas.microsoft.com/office/powerpoint/2010/main" val="4012180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6" name="Slide Number Placeholder 5"/>
          <p:cNvSpPr>
            <a:spLocks noGrp="1"/>
          </p:cNvSpPr>
          <p:nvPr>
            <p:ph type="sldNum" sz="quarter" idx="12"/>
          </p:nvPr>
        </p:nvSpPr>
        <p:spPr/>
        <p:txBody>
          <a:bodyPr/>
          <a:lstStyle>
            <a:lvl1pPr>
              <a:defRPr sz="1200">
                <a:solidFill>
                  <a:schemeClr val="bg1"/>
                </a:solidFill>
              </a:defRPr>
            </a:lvl1pPr>
          </a:lstStyle>
          <a:p>
            <a:pPr>
              <a:defRPr/>
            </a:pPr>
            <a:fld id="{F6527BA7-A1CA-4CF8-B7FF-8DCBA8AD8FAF}" type="slidenum">
              <a:rPr lang="fr-BE"/>
              <a:pPr>
                <a:defRPr/>
              </a:pPr>
              <a:t>‹#›</a:t>
            </a:fld>
            <a:endParaRPr lang="fr-B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6" name="Slide Number Placeholder 5"/>
          <p:cNvSpPr>
            <a:spLocks noGrp="1"/>
          </p:cNvSpPr>
          <p:nvPr>
            <p:ph type="sldNum" sz="quarter" idx="12"/>
          </p:nvPr>
        </p:nvSpPr>
        <p:spPr/>
        <p:txBody>
          <a:bodyPr/>
          <a:lstStyle>
            <a:lvl1pPr>
              <a:defRPr sz="1200">
                <a:solidFill>
                  <a:schemeClr val="bg1"/>
                </a:solidFill>
              </a:defRPr>
            </a:lvl1pPr>
          </a:lstStyle>
          <a:p>
            <a:pPr>
              <a:defRPr/>
            </a:pPr>
            <a:fld id="{87ED5D10-5762-4B2B-A17B-06AF2430F45F}" type="slidenum">
              <a:rPr lang="fr-BE"/>
              <a:pPr>
                <a:defRPr/>
              </a:pPr>
              <a:t>‹#›</a:t>
            </a:fld>
            <a:endParaRPr lang="fr-B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6" name="Slide Number Placeholder 5"/>
          <p:cNvSpPr>
            <a:spLocks noGrp="1"/>
          </p:cNvSpPr>
          <p:nvPr>
            <p:ph type="sldNum" sz="quarter" idx="12"/>
          </p:nvPr>
        </p:nvSpPr>
        <p:spPr/>
        <p:txBody>
          <a:bodyPr/>
          <a:lstStyle>
            <a:lvl1pPr>
              <a:defRPr sz="1200">
                <a:solidFill>
                  <a:schemeClr val="bg1"/>
                </a:solidFill>
              </a:defRPr>
            </a:lvl1pPr>
          </a:lstStyle>
          <a:p>
            <a:pPr>
              <a:defRPr/>
            </a:pPr>
            <a:fld id="{58B31E72-F806-4AB8-9083-D8DD17321260}" type="slidenum">
              <a:rPr lang="fr-BE"/>
              <a:pPr>
                <a:defRPr/>
              </a:pPr>
              <a:t>‹#›</a:t>
            </a:fld>
            <a:endParaRPr lang="fr-B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7" name="Slide Number Placeholder 5"/>
          <p:cNvSpPr>
            <a:spLocks noGrp="1"/>
          </p:cNvSpPr>
          <p:nvPr>
            <p:ph type="sldNum" sz="quarter" idx="12"/>
          </p:nvPr>
        </p:nvSpPr>
        <p:spPr/>
        <p:txBody>
          <a:bodyPr/>
          <a:lstStyle>
            <a:lvl1pPr>
              <a:defRPr sz="1200">
                <a:solidFill>
                  <a:schemeClr val="bg1"/>
                </a:solidFill>
              </a:defRPr>
            </a:lvl1pPr>
          </a:lstStyle>
          <a:p>
            <a:pPr>
              <a:defRPr/>
            </a:pPr>
            <a:fld id="{615BD2EE-5DFE-4EE1-AA6B-B11F6FF11798}" type="slidenum">
              <a:rPr lang="fr-BE"/>
              <a:pPr>
                <a:defRPr/>
              </a:pPr>
              <a:t>‹#›</a:t>
            </a:fld>
            <a:endParaRPr lang="fr-B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9" name="Slide Number Placeholder 5"/>
          <p:cNvSpPr>
            <a:spLocks noGrp="1"/>
          </p:cNvSpPr>
          <p:nvPr>
            <p:ph type="sldNum" sz="quarter" idx="12"/>
          </p:nvPr>
        </p:nvSpPr>
        <p:spPr/>
        <p:txBody>
          <a:bodyPr/>
          <a:lstStyle>
            <a:lvl1pPr>
              <a:defRPr sz="1200">
                <a:solidFill>
                  <a:schemeClr val="bg1"/>
                </a:solidFill>
              </a:defRPr>
            </a:lvl1pPr>
          </a:lstStyle>
          <a:p>
            <a:pPr>
              <a:defRPr/>
            </a:pPr>
            <a:fld id="{A262DFAA-14D4-4DCA-ADE9-41D45FF09C20}" type="slidenum">
              <a:rPr lang="fr-BE"/>
              <a:pPr>
                <a:defRPr/>
              </a:pPr>
              <a:t>‹#›</a:t>
            </a:fld>
            <a:endParaRPr lang="fr-B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5" name="Slide Number Placeholder 5"/>
          <p:cNvSpPr>
            <a:spLocks noGrp="1"/>
          </p:cNvSpPr>
          <p:nvPr>
            <p:ph type="sldNum" sz="quarter" idx="12"/>
          </p:nvPr>
        </p:nvSpPr>
        <p:spPr/>
        <p:txBody>
          <a:bodyPr/>
          <a:lstStyle>
            <a:lvl1pPr>
              <a:defRPr sz="1200">
                <a:solidFill>
                  <a:schemeClr val="bg1"/>
                </a:solidFill>
              </a:defRPr>
            </a:lvl1pPr>
          </a:lstStyle>
          <a:p>
            <a:pPr>
              <a:defRPr/>
            </a:pPr>
            <a:fld id="{0AB94CD1-474D-4B79-92B2-1A32B6D00C4C}" type="slidenum">
              <a:rPr lang="fr-BE"/>
              <a:pPr>
                <a:defRPr/>
              </a:pPr>
              <a:t>‹#›</a:t>
            </a:fld>
            <a:endParaRPr lang="fr-B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4" name="Slide Number Placeholder 5"/>
          <p:cNvSpPr>
            <a:spLocks noGrp="1"/>
          </p:cNvSpPr>
          <p:nvPr>
            <p:ph type="sldNum" sz="quarter" idx="12"/>
          </p:nvPr>
        </p:nvSpPr>
        <p:spPr/>
        <p:txBody>
          <a:bodyPr/>
          <a:lstStyle>
            <a:lvl1pPr>
              <a:defRPr sz="1200">
                <a:solidFill>
                  <a:schemeClr val="bg1"/>
                </a:solidFill>
              </a:defRPr>
            </a:lvl1pPr>
          </a:lstStyle>
          <a:p>
            <a:pPr>
              <a:defRPr/>
            </a:pPr>
            <a:fld id="{1117A382-383C-452C-8585-983B877EBD92}" type="slidenum">
              <a:rPr lang="fr-BE"/>
              <a:pPr>
                <a:defRPr/>
              </a:pPr>
              <a:t>‹#›</a:t>
            </a:fld>
            <a:endParaRPr lang="fr-B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7" name="Slide Number Placeholder 5"/>
          <p:cNvSpPr>
            <a:spLocks noGrp="1"/>
          </p:cNvSpPr>
          <p:nvPr>
            <p:ph type="sldNum" sz="quarter" idx="12"/>
          </p:nvPr>
        </p:nvSpPr>
        <p:spPr/>
        <p:txBody>
          <a:bodyPr/>
          <a:lstStyle>
            <a:lvl1pPr>
              <a:defRPr sz="1200">
                <a:solidFill>
                  <a:schemeClr val="bg1"/>
                </a:solidFill>
              </a:defRPr>
            </a:lvl1pPr>
          </a:lstStyle>
          <a:p>
            <a:pPr>
              <a:defRPr/>
            </a:pPr>
            <a:fld id="{65191ECB-E656-42DC-BF35-DF1E6F540015}" type="slidenum">
              <a:rPr lang="fr-BE"/>
              <a:pPr>
                <a:defRPr/>
              </a:pPr>
              <a:t>‹#›</a:t>
            </a:fld>
            <a:endParaRPr lang="fr-B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r-B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7" name="Slide Number Placeholder 5"/>
          <p:cNvSpPr>
            <a:spLocks noGrp="1"/>
          </p:cNvSpPr>
          <p:nvPr>
            <p:ph type="sldNum" sz="quarter" idx="12"/>
          </p:nvPr>
        </p:nvSpPr>
        <p:spPr/>
        <p:txBody>
          <a:bodyPr/>
          <a:lstStyle>
            <a:lvl1pPr>
              <a:defRPr sz="1200">
                <a:solidFill>
                  <a:schemeClr val="bg1"/>
                </a:solidFill>
              </a:defRPr>
            </a:lvl1pPr>
          </a:lstStyle>
          <a:p>
            <a:pPr>
              <a:defRPr/>
            </a:pPr>
            <a:fld id="{09A1D97D-330C-4BAB-BDF8-143E7DEDD458}" type="slidenum">
              <a:rPr lang="fr-BE"/>
              <a:pPr>
                <a:defRPr/>
              </a:pPr>
              <a:t>‹#›</a:t>
            </a:fld>
            <a:endParaRPr lang="fr-BE"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5" name="Title 1"/>
          <p:cNvSpPr txBox="1">
            <a:spLocks/>
          </p:cNvSpPr>
          <p:nvPr userDrawn="1"/>
        </p:nvSpPr>
        <p:spPr>
          <a:xfrm>
            <a:off x="457200" y="274638"/>
            <a:ext cx="8229600" cy="1143000"/>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GB" dirty="0"/>
          </a:p>
        </p:txBody>
      </p:sp>
      <p:sp>
        <p:nvSpPr>
          <p:cNvPr id="8" name="Content Placeholder 3"/>
          <p:cNvSpPr>
            <a:spLocks noGrp="1"/>
          </p:cNvSpPr>
          <p:nvPr>
            <p:ph sz="half" idx="13"/>
          </p:nvPr>
        </p:nvSpPr>
        <p:spPr>
          <a:xfrm>
            <a:off x="457200" y="1600200"/>
            <a:ext cx="8229600" cy="2340000"/>
          </a:xfrm>
        </p:spPr>
        <p:txBody>
          <a:bodyPr/>
          <a:lstStyle/>
          <a:p>
            <a:endParaRPr lang="en-GB" dirty="0"/>
          </a:p>
        </p:txBody>
      </p:sp>
      <p:sp>
        <p:nvSpPr>
          <p:cNvPr id="9" name="Content Placeholder 4"/>
          <p:cNvSpPr>
            <a:spLocks noGrp="1"/>
          </p:cNvSpPr>
          <p:nvPr>
            <p:ph sz="half" idx="2"/>
          </p:nvPr>
        </p:nvSpPr>
        <p:spPr>
          <a:xfrm>
            <a:off x="467544" y="4149080"/>
            <a:ext cx="8229600" cy="2340000"/>
          </a:xfrm>
        </p:spPr>
        <p:txBody>
          <a:bodyPr/>
          <a:lstStyle/>
          <a:p>
            <a:endParaRPr lang="en-GB" dirty="0"/>
          </a:p>
        </p:txBody>
      </p:sp>
      <p:sp>
        <p:nvSpPr>
          <p:cNvPr id="10" name="Title 1"/>
          <p:cNvSpPr>
            <a:spLocks noGrp="1"/>
          </p:cNvSpPr>
          <p:nvPr>
            <p:ph type="title"/>
          </p:nvPr>
        </p:nvSpPr>
        <p:spPr>
          <a:xfrm>
            <a:off x="457200" y="274638"/>
            <a:ext cx="8229600" cy="1143000"/>
          </a:xfrm>
        </p:spPr>
        <p:txBody>
          <a:bodyPr/>
          <a:lstStyle/>
          <a:p>
            <a:r>
              <a:rPr lang="en-US"/>
              <a:t>Click to edit Master title style</a:t>
            </a:r>
            <a:endParaRPr lang="fr-BE"/>
          </a:p>
        </p:txBody>
      </p:sp>
      <p:sp>
        <p:nvSpPr>
          <p:cNvPr id="6" name="Slide Number Placeholder 5"/>
          <p:cNvSpPr>
            <a:spLocks noGrp="1"/>
          </p:cNvSpPr>
          <p:nvPr>
            <p:ph type="sldNum" sz="quarter" idx="14"/>
          </p:nvPr>
        </p:nvSpPr>
        <p:spPr/>
        <p:txBody>
          <a:bodyPr/>
          <a:lstStyle>
            <a:lvl1pPr>
              <a:defRPr sz="1200">
                <a:solidFill>
                  <a:schemeClr val="bg1"/>
                </a:solidFill>
              </a:defRPr>
            </a:lvl1pPr>
          </a:lstStyle>
          <a:p>
            <a:pPr>
              <a:defRPr/>
            </a:pPr>
            <a:fld id="{CD8DEAAF-C8A1-4C17-8444-807B8D0FF6B2}" type="slidenum">
              <a:rPr lang="fr-BE"/>
              <a:pPr>
                <a:defRPr/>
              </a:pPr>
              <a:t>‹#›</a:t>
            </a:fld>
            <a:endParaRPr lang="fr-BE"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6" name="Slide Number Placeholder 5"/>
          <p:cNvSpPr>
            <a:spLocks noGrp="1"/>
          </p:cNvSpPr>
          <p:nvPr>
            <p:ph type="sldNum" sz="quarter" idx="12"/>
          </p:nvPr>
        </p:nvSpPr>
        <p:spPr/>
        <p:txBody>
          <a:bodyPr/>
          <a:lstStyle>
            <a:lvl1pPr>
              <a:defRPr sz="1200">
                <a:solidFill>
                  <a:schemeClr val="bg1"/>
                </a:solidFill>
              </a:defRPr>
            </a:lvl1pPr>
          </a:lstStyle>
          <a:p>
            <a:pPr>
              <a:defRPr/>
            </a:pPr>
            <a:fld id="{87ED5D10-5762-4B2B-A17B-06AF2430F45F}" type="slidenum">
              <a:rPr lang="fr-BE"/>
              <a:pPr>
                <a:defRPr/>
              </a:pPr>
              <a:t>‹#›</a:t>
            </a:fld>
            <a:endParaRPr lang="fr-BE" dirty="0"/>
          </a:p>
        </p:txBody>
      </p:sp>
    </p:spTree>
    <p:extLst>
      <p:ext uri="{BB962C8B-B14F-4D97-AF65-F5344CB8AC3E}">
        <p14:creationId xmlns:p14="http://schemas.microsoft.com/office/powerpoint/2010/main" val="2704334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6" name="Slide Number Placeholder 5"/>
          <p:cNvSpPr>
            <a:spLocks noGrp="1"/>
          </p:cNvSpPr>
          <p:nvPr>
            <p:ph type="sldNum" sz="quarter" idx="12"/>
          </p:nvPr>
        </p:nvSpPr>
        <p:spPr/>
        <p:txBody>
          <a:bodyPr/>
          <a:lstStyle>
            <a:lvl1pPr>
              <a:defRPr sz="1200">
                <a:solidFill>
                  <a:schemeClr val="bg1"/>
                </a:solidFill>
              </a:defRPr>
            </a:lvl1pPr>
          </a:lstStyle>
          <a:p>
            <a:pPr>
              <a:defRPr/>
            </a:pPr>
            <a:fld id="{E54975B2-6F1F-41CD-8B98-382670814A8A}" type="slidenum">
              <a:rPr lang="fr-BE"/>
              <a:pPr>
                <a:defRPr/>
              </a:pPr>
              <a:t>‹#›</a:t>
            </a:fld>
            <a:endParaRPr lang="fr-BE"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6" name="Slide Number Placeholder 5"/>
          <p:cNvSpPr>
            <a:spLocks noGrp="1"/>
          </p:cNvSpPr>
          <p:nvPr>
            <p:ph type="sldNum" sz="quarter" idx="12"/>
          </p:nvPr>
        </p:nvSpPr>
        <p:spPr/>
        <p:txBody>
          <a:bodyPr/>
          <a:lstStyle>
            <a:lvl1pPr>
              <a:defRPr sz="1200">
                <a:solidFill>
                  <a:schemeClr val="bg1"/>
                </a:solidFill>
              </a:defRPr>
            </a:lvl1pPr>
          </a:lstStyle>
          <a:p>
            <a:pPr>
              <a:defRPr/>
            </a:pPr>
            <a:fld id="{58B31E72-F806-4AB8-9083-D8DD17321260}" type="slidenum">
              <a:rPr lang="fr-BE"/>
              <a:pPr>
                <a:defRPr/>
              </a:pPr>
              <a:t>‹#›</a:t>
            </a:fld>
            <a:endParaRPr lang="fr-BE" dirty="0"/>
          </a:p>
        </p:txBody>
      </p:sp>
    </p:spTree>
    <p:extLst>
      <p:ext uri="{BB962C8B-B14F-4D97-AF65-F5344CB8AC3E}">
        <p14:creationId xmlns:p14="http://schemas.microsoft.com/office/powerpoint/2010/main" val="3572772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7" name="Slide Number Placeholder 5"/>
          <p:cNvSpPr>
            <a:spLocks noGrp="1"/>
          </p:cNvSpPr>
          <p:nvPr>
            <p:ph type="sldNum" sz="quarter" idx="12"/>
          </p:nvPr>
        </p:nvSpPr>
        <p:spPr/>
        <p:txBody>
          <a:bodyPr/>
          <a:lstStyle>
            <a:lvl1pPr>
              <a:defRPr sz="1200">
                <a:solidFill>
                  <a:schemeClr val="bg1"/>
                </a:solidFill>
              </a:defRPr>
            </a:lvl1pPr>
          </a:lstStyle>
          <a:p>
            <a:pPr>
              <a:defRPr/>
            </a:pPr>
            <a:fld id="{615BD2EE-5DFE-4EE1-AA6B-B11F6FF11798}" type="slidenum">
              <a:rPr lang="fr-BE"/>
              <a:pPr>
                <a:defRPr/>
              </a:pPr>
              <a:t>‹#›</a:t>
            </a:fld>
            <a:endParaRPr lang="fr-BE" dirty="0"/>
          </a:p>
        </p:txBody>
      </p:sp>
    </p:spTree>
    <p:extLst>
      <p:ext uri="{BB962C8B-B14F-4D97-AF65-F5344CB8AC3E}">
        <p14:creationId xmlns:p14="http://schemas.microsoft.com/office/powerpoint/2010/main" val="3623626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9" name="Slide Number Placeholder 5"/>
          <p:cNvSpPr>
            <a:spLocks noGrp="1"/>
          </p:cNvSpPr>
          <p:nvPr>
            <p:ph type="sldNum" sz="quarter" idx="12"/>
          </p:nvPr>
        </p:nvSpPr>
        <p:spPr/>
        <p:txBody>
          <a:bodyPr/>
          <a:lstStyle>
            <a:lvl1pPr>
              <a:defRPr sz="1200">
                <a:solidFill>
                  <a:schemeClr val="bg1"/>
                </a:solidFill>
              </a:defRPr>
            </a:lvl1pPr>
          </a:lstStyle>
          <a:p>
            <a:pPr>
              <a:defRPr/>
            </a:pPr>
            <a:fld id="{A262DFAA-14D4-4DCA-ADE9-41D45FF09C20}" type="slidenum">
              <a:rPr lang="fr-BE"/>
              <a:pPr>
                <a:defRPr/>
              </a:pPr>
              <a:t>‹#›</a:t>
            </a:fld>
            <a:endParaRPr lang="fr-BE" dirty="0"/>
          </a:p>
        </p:txBody>
      </p:sp>
    </p:spTree>
    <p:extLst>
      <p:ext uri="{BB962C8B-B14F-4D97-AF65-F5344CB8AC3E}">
        <p14:creationId xmlns:p14="http://schemas.microsoft.com/office/powerpoint/2010/main" val="39634372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5" name="Slide Number Placeholder 5"/>
          <p:cNvSpPr>
            <a:spLocks noGrp="1"/>
          </p:cNvSpPr>
          <p:nvPr>
            <p:ph type="sldNum" sz="quarter" idx="12"/>
          </p:nvPr>
        </p:nvSpPr>
        <p:spPr/>
        <p:txBody>
          <a:bodyPr/>
          <a:lstStyle>
            <a:lvl1pPr>
              <a:defRPr sz="1200">
                <a:solidFill>
                  <a:schemeClr val="bg1"/>
                </a:solidFill>
              </a:defRPr>
            </a:lvl1pPr>
          </a:lstStyle>
          <a:p>
            <a:pPr>
              <a:defRPr/>
            </a:pPr>
            <a:fld id="{0AB94CD1-474D-4B79-92B2-1A32B6D00C4C}" type="slidenum">
              <a:rPr lang="fr-BE"/>
              <a:pPr>
                <a:defRPr/>
              </a:pPr>
              <a:t>‹#›</a:t>
            </a:fld>
            <a:endParaRPr lang="fr-BE" dirty="0"/>
          </a:p>
        </p:txBody>
      </p:sp>
    </p:spTree>
    <p:extLst>
      <p:ext uri="{BB962C8B-B14F-4D97-AF65-F5344CB8AC3E}">
        <p14:creationId xmlns:p14="http://schemas.microsoft.com/office/powerpoint/2010/main" val="11227689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4" name="Slide Number Placeholder 5"/>
          <p:cNvSpPr>
            <a:spLocks noGrp="1"/>
          </p:cNvSpPr>
          <p:nvPr>
            <p:ph type="sldNum" sz="quarter" idx="12"/>
          </p:nvPr>
        </p:nvSpPr>
        <p:spPr/>
        <p:txBody>
          <a:bodyPr/>
          <a:lstStyle>
            <a:lvl1pPr>
              <a:defRPr sz="1200">
                <a:solidFill>
                  <a:schemeClr val="bg1"/>
                </a:solidFill>
              </a:defRPr>
            </a:lvl1pPr>
          </a:lstStyle>
          <a:p>
            <a:pPr>
              <a:defRPr/>
            </a:pPr>
            <a:fld id="{1117A382-383C-452C-8585-983B877EBD92}" type="slidenum">
              <a:rPr lang="fr-BE"/>
              <a:pPr>
                <a:defRPr/>
              </a:pPr>
              <a:t>‹#›</a:t>
            </a:fld>
            <a:endParaRPr lang="fr-BE" dirty="0"/>
          </a:p>
        </p:txBody>
      </p:sp>
    </p:spTree>
    <p:extLst>
      <p:ext uri="{BB962C8B-B14F-4D97-AF65-F5344CB8AC3E}">
        <p14:creationId xmlns:p14="http://schemas.microsoft.com/office/powerpoint/2010/main" val="11263500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7" name="Slide Number Placeholder 5"/>
          <p:cNvSpPr>
            <a:spLocks noGrp="1"/>
          </p:cNvSpPr>
          <p:nvPr>
            <p:ph type="sldNum" sz="quarter" idx="12"/>
          </p:nvPr>
        </p:nvSpPr>
        <p:spPr/>
        <p:txBody>
          <a:bodyPr/>
          <a:lstStyle>
            <a:lvl1pPr>
              <a:defRPr sz="1200">
                <a:solidFill>
                  <a:schemeClr val="bg1"/>
                </a:solidFill>
              </a:defRPr>
            </a:lvl1pPr>
          </a:lstStyle>
          <a:p>
            <a:pPr>
              <a:defRPr/>
            </a:pPr>
            <a:fld id="{65191ECB-E656-42DC-BF35-DF1E6F540015}" type="slidenum">
              <a:rPr lang="fr-BE"/>
              <a:pPr>
                <a:defRPr/>
              </a:pPr>
              <a:t>‹#›</a:t>
            </a:fld>
            <a:endParaRPr lang="fr-BE" dirty="0"/>
          </a:p>
        </p:txBody>
      </p:sp>
    </p:spTree>
    <p:extLst>
      <p:ext uri="{BB962C8B-B14F-4D97-AF65-F5344CB8AC3E}">
        <p14:creationId xmlns:p14="http://schemas.microsoft.com/office/powerpoint/2010/main" val="38236809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r-B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7" name="Slide Number Placeholder 5"/>
          <p:cNvSpPr>
            <a:spLocks noGrp="1"/>
          </p:cNvSpPr>
          <p:nvPr>
            <p:ph type="sldNum" sz="quarter" idx="12"/>
          </p:nvPr>
        </p:nvSpPr>
        <p:spPr/>
        <p:txBody>
          <a:bodyPr/>
          <a:lstStyle>
            <a:lvl1pPr>
              <a:defRPr sz="1200">
                <a:solidFill>
                  <a:schemeClr val="bg1"/>
                </a:solidFill>
              </a:defRPr>
            </a:lvl1pPr>
          </a:lstStyle>
          <a:p>
            <a:pPr>
              <a:defRPr/>
            </a:pPr>
            <a:fld id="{09A1D97D-330C-4BAB-BDF8-143E7DEDD458}" type="slidenum">
              <a:rPr lang="fr-BE"/>
              <a:pPr>
                <a:defRPr/>
              </a:pPr>
              <a:t>‹#›</a:t>
            </a:fld>
            <a:endParaRPr lang="fr-BE" dirty="0"/>
          </a:p>
        </p:txBody>
      </p:sp>
    </p:spTree>
    <p:extLst>
      <p:ext uri="{BB962C8B-B14F-4D97-AF65-F5344CB8AC3E}">
        <p14:creationId xmlns:p14="http://schemas.microsoft.com/office/powerpoint/2010/main" val="4081478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5" name="Title 1"/>
          <p:cNvSpPr txBox="1">
            <a:spLocks/>
          </p:cNvSpPr>
          <p:nvPr userDrawn="1"/>
        </p:nvSpPr>
        <p:spPr>
          <a:xfrm>
            <a:off x="457200" y="274638"/>
            <a:ext cx="8229600" cy="1143000"/>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GB" dirty="0"/>
          </a:p>
        </p:txBody>
      </p:sp>
      <p:sp>
        <p:nvSpPr>
          <p:cNvPr id="8" name="Content Placeholder 3"/>
          <p:cNvSpPr>
            <a:spLocks noGrp="1"/>
          </p:cNvSpPr>
          <p:nvPr>
            <p:ph sz="half" idx="13"/>
          </p:nvPr>
        </p:nvSpPr>
        <p:spPr>
          <a:xfrm>
            <a:off x="457200" y="1600200"/>
            <a:ext cx="8229600" cy="2340000"/>
          </a:xfrm>
        </p:spPr>
        <p:txBody>
          <a:bodyPr/>
          <a:lstStyle/>
          <a:p>
            <a:endParaRPr lang="en-GB" dirty="0"/>
          </a:p>
        </p:txBody>
      </p:sp>
      <p:sp>
        <p:nvSpPr>
          <p:cNvPr id="9" name="Content Placeholder 4"/>
          <p:cNvSpPr>
            <a:spLocks noGrp="1"/>
          </p:cNvSpPr>
          <p:nvPr>
            <p:ph sz="half" idx="2"/>
          </p:nvPr>
        </p:nvSpPr>
        <p:spPr>
          <a:xfrm>
            <a:off x="467544" y="4149080"/>
            <a:ext cx="8229600" cy="2340000"/>
          </a:xfrm>
        </p:spPr>
        <p:txBody>
          <a:bodyPr/>
          <a:lstStyle/>
          <a:p>
            <a:endParaRPr lang="en-GB" dirty="0"/>
          </a:p>
        </p:txBody>
      </p:sp>
      <p:sp>
        <p:nvSpPr>
          <p:cNvPr id="10" name="Title 1"/>
          <p:cNvSpPr>
            <a:spLocks noGrp="1"/>
          </p:cNvSpPr>
          <p:nvPr>
            <p:ph type="title"/>
          </p:nvPr>
        </p:nvSpPr>
        <p:spPr>
          <a:xfrm>
            <a:off x="457200" y="274638"/>
            <a:ext cx="8229600" cy="1143000"/>
          </a:xfrm>
        </p:spPr>
        <p:txBody>
          <a:bodyPr/>
          <a:lstStyle/>
          <a:p>
            <a:r>
              <a:rPr lang="en-US"/>
              <a:t>Click to edit Master title style</a:t>
            </a:r>
            <a:endParaRPr lang="fr-BE"/>
          </a:p>
        </p:txBody>
      </p:sp>
      <p:sp>
        <p:nvSpPr>
          <p:cNvPr id="6" name="Slide Number Placeholder 5"/>
          <p:cNvSpPr>
            <a:spLocks noGrp="1"/>
          </p:cNvSpPr>
          <p:nvPr>
            <p:ph type="sldNum" sz="quarter" idx="14"/>
          </p:nvPr>
        </p:nvSpPr>
        <p:spPr/>
        <p:txBody>
          <a:bodyPr/>
          <a:lstStyle>
            <a:lvl1pPr>
              <a:defRPr sz="1200">
                <a:solidFill>
                  <a:schemeClr val="bg1"/>
                </a:solidFill>
              </a:defRPr>
            </a:lvl1pPr>
          </a:lstStyle>
          <a:p>
            <a:pPr>
              <a:defRPr/>
            </a:pPr>
            <a:fld id="{CD8DEAAF-C8A1-4C17-8444-807B8D0FF6B2}" type="slidenum">
              <a:rPr lang="fr-BE"/>
              <a:pPr>
                <a:defRPr/>
              </a:pPr>
              <a:t>‹#›</a:t>
            </a:fld>
            <a:endParaRPr lang="fr-BE" dirty="0"/>
          </a:p>
        </p:txBody>
      </p:sp>
    </p:spTree>
    <p:extLst>
      <p:ext uri="{BB962C8B-B14F-4D97-AF65-F5344CB8AC3E}">
        <p14:creationId xmlns:p14="http://schemas.microsoft.com/office/powerpoint/2010/main" val="27323811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6" name="Slide Number Placeholder 5"/>
          <p:cNvSpPr>
            <a:spLocks noGrp="1"/>
          </p:cNvSpPr>
          <p:nvPr>
            <p:ph type="sldNum" sz="quarter" idx="12"/>
          </p:nvPr>
        </p:nvSpPr>
        <p:spPr/>
        <p:txBody>
          <a:bodyPr/>
          <a:lstStyle>
            <a:lvl1pPr>
              <a:defRPr sz="1200">
                <a:solidFill>
                  <a:schemeClr val="bg1"/>
                </a:solidFill>
              </a:defRPr>
            </a:lvl1pPr>
          </a:lstStyle>
          <a:p>
            <a:pPr>
              <a:defRPr/>
            </a:pPr>
            <a:fld id="{87ED5D10-5762-4B2B-A17B-06AF2430F45F}" type="slidenum">
              <a:rPr lang="fr-BE"/>
              <a:pPr>
                <a:defRPr/>
              </a:pPr>
              <a:t>‹#›</a:t>
            </a:fld>
            <a:endParaRPr lang="fr-BE" dirty="0"/>
          </a:p>
        </p:txBody>
      </p:sp>
    </p:spTree>
    <p:extLst>
      <p:ext uri="{BB962C8B-B14F-4D97-AF65-F5344CB8AC3E}">
        <p14:creationId xmlns:p14="http://schemas.microsoft.com/office/powerpoint/2010/main" val="28741546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6" name="Slide Number Placeholder 5"/>
          <p:cNvSpPr>
            <a:spLocks noGrp="1"/>
          </p:cNvSpPr>
          <p:nvPr>
            <p:ph type="sldNum" sz="quarter" idx="12"/>
          </p:nvPr>
        </p:nvSpPr>
        <p:spPr/>
        <p:txBody>
          <a:bodyPr/>
          <a:lstStyle>
            <a:lvl1pPr>
              <a:defRPr sz="1200">
                <a:solidFill>
                  <a:schemeClr val="bg1"/>
                </a:solidFill>
              </a:defRPr>
            </a:lvl1pPr>
          </a:lstStyle>
          <a:p>
            <a:pPr>
              <a:defRPr/>
            </a:pPr>
            <a:fld id="{58B31E72-F806-4AB8-9083-D8DD17321260}" type="slidenum">
              <a:rPr lang="fr-BE"/>
              <a:pPr>
                <a:defRPr/>
              </a:pPr>
              <a:t>‹#›</a:t>
            </a:fld>
            <a:endParaRPr lang="fr-BE" dirty="0"/>
          </a:p>
        </p:txBody>
      </p:sp>
    </p:spTree>
    <p:extLst>
      <p:ext uri="{BB962C8B-B14F-4D97-AF65-F5344CB8AC3E}">
        <p14:creationId xmlns:p14="http://schemas.microsoft.com/office/powerpoint/2010/main" val="988889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7" name="Slide Number Placeholder 5"/>
          <p:cNvSpPr>
            <a:spLocks noGrp="1"/>
          </p:cNvSpPr>
          <p:nvPr>
            <p:ph type="sldNum" sz="quarter" idx="12"/>
          </p:nvPr>
        </p:nvSpPr>
        <p:spPr/>
        <p:txBody>
          <a:bodyPr/>
          <a:lstStyle>
            <a:lvl1pPr>
              <a:defRPr sz="1200">
                <a:solidFill>
                  <a:schemeClr val="bg1"/>
                </a:solidFill>
              </a:defRPr>
            </a:lvl1pPr>
          </a:lstStyle>
          <a:p>
            <a:pPr>
              <a:defRPr/>
            </a:pPr>
            <a:fld id="{C6D8F0FD-F529-487B-94E6-708A31767414}" type="slidenum">
              <a:rPr lang="fr-BE"/>
              <a:pPr>
                <a:defRPr/>
              </a:pPr>
              <a:t>‹#›</a:t>
            </a:fld>
            <a:endParaRPr lang="fr-BE"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7" name="Slide Number Placeholder 5"/>
          <p:cNvSpPr>
            <a:spLocks noGrp="1"/>
          </p:cNvSpPr>
          <p:nvPr>
            <p:ph type="sldNum" sz="quarter" idx="12"/>
          </p:nvPr>
        </p:nvSpPr>
        <p:spPr/>
        <p:txBody>
          <a:bodyPr/>
          <a:lstStyle>
            <a:lvl1pPr>
              <a:defRPr sz="1200">
                <a:solidFill>
                  <a:schemeClr val="bg1"/>
                </a:solidFill>
              </a:defRPr>
            </a:lvl1pPr>
          </a:lstStyle>
          <a:p>
            <a:pPr>
              <a:defRPr/>
            </a:pPr>
            <a:fld id="{615BD2EE-5DFE-4EE1-AA6B-B11F6FF11798}" type="slidenum">
              <a:rPr lang="fr-BE"/>
              <a:pPr>
                <a:defRPr/>
              </a:pPr>
              <a:t>‹#›</a:t>
            </a:fld>
            <a:endParaRPr lang="fr-BE" dirty="0"/>
          </a:p>
        </p:txBody>
      </p:sp>
    </p:spTree>
    <p:extLst>
      <p:ext uri="{BB962C8B-B14F-4D97-AF65-F5344CB8AC3E}">
        <p14:creationId xmlns:p14="http://schemas.microsoft.com/office/powerpoint/2010/main" val="36516026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9" name="Slide Number Placeholder 5"/>
          <p:cNvSpPr>
            <a:spLocks noGrp="1"/>
          </p:cNvSpPr>
          <p:nvPr>
            <p:ph type="sldNum" sz="quarter" idx="12"/>
          </p:nvPr>
        </p:nvSpPr>
        <p:spPr/>
        <p:txBody>
          <a:bodyPr/>
          <a:lstStyle>
            <a:lvl1pPr>
              <a:defRPr sz="1200">
                <a:solidFill>
                  <a:schemeClr val="bg1"/>
                </a:solidFill>
              </a:defRPr>
            </a:lvl1pPr>
          </a:lstStyle>
          <a:p>
            <a:pPr>
              <a:defRPr/>
            </a:pPr>
            <a:fld id="{A262DFAA-14D4-4DCA-ADE9-41D45FF09C20}" type="slidenum">
              <a:rPr lang="fr-BE"/>
              <a:pPr>
                <a:defRPr/>
              </a:pPr>
              <a:t>‹#›</a:t>
            </a:fld>
            <a:endParaRPr lang="fr-BE" dirty="0"/>
          </a:p>
        </p:txBody>
      </p:sp>
    </p:spTree>
    <p:extLst>
      <p:ext uri="{BB962C8B-B14F-4D97-AF65-F5344CB8AC3E}">
        <p14:creationId xmlns:p14="http://schemas.microsoft.com/office/powerpoint/2010/main" val="17285508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5" name="Slide Number Placeholder 5"/>
          <p:cNvSpPr>
            <a:spLocks noGrp="1"/>
          </p:cNvSpPr>
          <p:nvPr>
            <p:ph type="sldNum" sz="quarter" idx="12"/>
          </p:nvPr>
        </p:nvSpPr>
        <p:spPr/>
        <p:txBody>
          <a:bodyPr/>
          <a:lstStyle>
            <a:lvl1pPr>
              <a:defRPr sz="1200">
                <a:solidFill>
                  <a:schemeClr val="bg1"/>
                </a:solidFill>
              </a:defRPr>
            </a:lvl1pPr>
          </a:lstStyle>
          <a:p>
            <a:pPr>
              <a:defRPr/>
            </a:pPr>
            <a:fld id="{0AB94CD1-474D-4B79-92B2-1A32B6D00C4C}" type="slidenum">
              <a:rPr lang="fr-BE"/>
              <a:pPr>
                <a:defRPr/>
              </a:pPr>
              <a:t>‹#›</a:t>
            </a:fld>
            <a:endParaRPr lang="fr-BE" dirty="0"/>
          </a:p>
        </p:txBody>
      </p:sp>
    </p:spTree>
    <p:extLst>
      <p:ext uri="{BB962C8B-B14F-4D97-AF65-F5344CB8AC3E}">
        <p14:creationId xmlns:p14="http://schemas.microsoft.com/office/powerpoint/2010/main" val="24356874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4" name="Slide Number Placeholder 5"/>
          <p:cNvSpPr>
            <a:spLocks noGrp="1"/>
          </p:cNvSpPr>
          <p:nvPr>
            <p:ph type="sldNum" sz="quarter" idx="12"/>
          </p:nvPr>
        </p:nvSpPr>
        <p:spPr/>
        <p:txBody>
          <a:bodyPr/>
          <a:lstStyle>
            <a:lvl1pPr>
              <a:defRPr sz="1200">
                <a:solidFill>
                  <a:schemeClr val="bg1"/>
                </a:solidFill>
              </a:defRPr>
            </a:lvl1pPr>
          </a:lstStyle>
          <a:p>
            <a:pPr>
              <a:defRPr/>
            </a:pPr>
            <a:fld id="{1117A382-383C-452C-8585-983B877EBD92}" type="slidenum">
              <a:rPr lang="fr-BE"/>
              <a:pPr>
                <a:defRPr/>
              </a:pPr>
              <a:t>‹#›</a:t>
            </a:fld>
            <a:endParaRPr lang="fr-BE" dirty="0"/>
          </a:p>
        </p:txBody>
      </p:sp>
    </p:spTree>
    <p:extLst>
      <p:ext uri="{BB962C8B-B14F-4D97-AF65-F5344CB8AC3E}">
        <p14:creationId xmlns:p14="http://schemas.microsoft.com/office/powerpoint/2010/main" val="35263558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7" name="Slide Number Placeholder 5"/>
          <p:cNvSpPr>
            <a:spLocks noGrp="1"/>
          </p:cNvSpPr>
          <p:nvPr>
            <p:ph type="sldNum" sz="quarter" idx="12"/>
          </p:nvPr>
        </p:nvSpPr>
        <p:spPr/>
        <p:txBody>
          <a:bodyPr/>
          <a:lstStyle>
            <a:lvl1pPr>
              <a:defRPr sz="1200">
                <a:solidFill>
                  <a:schemeClr val="bg1"/>
                </a:solidFill>
              </a:defRPr>
            </a:lvl1pPr>
          </a:lstStyle>
          <a:p>
            <a:pPr>
              <a:defRPr/>
            </a:pPr>
            <a:fld id="{65191ECB-E656-42DC-BF35-DF1E6F540015}" type="slidenum">
              <a:rPr lang="fr-BE"/>
              <a:pPr>
                <a:defRPr/>
              </a:pPr>
              <a:t>‹#›</a:t>
            </a:fld>
            <a:endParaRPr lang="fr-BE" dirty="0"/>
          </a:p>
        </p:txBody>
      </p:sp>
    </p:spTree>
    <p:extLst>
      <p:ext uri="{BB962C8B-B14F-4D97-AF65-F5344CB8AC3E}">
        <p14:creationId xmlns:p14="http://schemas.microsoft.com/office/powerpoint/2010/main" val="26503973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r-B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7" name="Slide Number Placeholder 5"/>
          <p:cNvSpPr>
            <a:spLocks noGrp="1"/>
          </p:cNvSpPr>
          <p:nvPr>
            <p:ph type="sldNum" sz="quarter" idx="12"/>
          </p:nvPr>
        </p:nvSpPr>
        <p:spPr/>
        <p:txBody>
          <a:bodyPr/>
          <a:lstStyle>
            <a:lvl1pPr>
              <a:defRPr sz="1200">
                <a:solidFill>
                  <a:schemeClr val="bg1"/>
                </a:solidFill>
              </a:defRPr>
            </a:lvl1pPr>
          </a:lstStyle>
          <a:p>
            <a:pPr>
              <a:defRPr/>
            </a:pPr>
            <a:fld id="{09A1D97D-330C-4BAB-BDF8-143E7DEDD458}" type="slidenum">
              <a:rPr lang="fr-BE"/>
              <a:pPr>
                <a:defRPr/>
              </a:pPr>
              <a:t>‹#›</a:t>
            </a:fld>
            <a:endParaRPr lang="fr-BE" dirty="0"/>
          </a:p>
        </p:txBody>
      </p:sp>
    </p:spTree>
    <p:extLst>
      <p:ext uri="{BB962C8B-B14F-4D97-AF65-F5344CB8AC3E}">
        <p14:creationId xmlns:p14="http://schemas.microsoft.com/office/powerpoint/2010/main" val="9723963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5" name="Title 1"/>
          <p:cNvSpPr txBox="1">
            <a:spLocks/>
          </p:cNvSpPr>
          <p:nvPr userDrawn="1"/>
        </p:nvSpPr>
        <p:spPr>
          <a:xfrm>
            <a:off x="457200" y="274638"/>
            <a:ext cx="8229600" cy="1143000"/>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GB" dirty="0"/>
          </a:p>
        </p:txBody>
      </p:sp>
      <p:sp>
        <p:nvSpPr>
          <p:cNvPr id="8" name="Content Placeholder 3"/>
          <p:cNvSpPr>
            <a:spLocks noGrp="1"/>
          </p:cNvSpPr>
          <p:nvPr>
            <p:ph sz="half" idx="13"/>
          </p:nvPr>
        </p:nvSpPr>
        <p:spPr>
          <a:xfrm>
            <a:off x="457200" y="1600200"/>
            <a:ext cx="8229600" cy="2340000"/>
          </a:xfrm>
        </p:spPr>
        <p:txBody>
          <a:bodyPr/>
          <a:lstStyle/>
          <a:p>
            <a:endParaRPr lang="en-GB" dirty="0"/>
          </a:p>
        </p:txBody>
      </p:sp>
      <p:sp>
        <p:nvSpPr>
          <p:cNvPr id="9" name="Content Placeholder 4"/>
          <p:cNvSpPr>
            <a:spLocks noGrp="1"/>
          </p:cNvSpPr>
          <p:nvPr>
            <p:ph sz="half" idx="2"/>
          </p:nvPr>
        </p:nvSpPr>
        <p:spPr>
          <a:xfrm>
            <a:off x="467544" y="4149080"/>
            <a:ext cx="8229600" cy="2340000"/>
          </a:xfrm>
        </p:spPr>
        <p:txBody>
          <a:bodyPr/>
          <a:lstStyle/>
          <a:p>
            <a:endParaRPr lang="en-GB" dirty="0"/>
          </a:p>
        </p:txBody>
      </p:sp>
      <p:sp>
        <p:nvSpPr>
          <p:cNvPr id="10" name="Title 1"/>
          <p:cNvSpPr>
            <a:spLocks noGrp="1"/>
          </p:cNvSpPr>
          <p:nvPr>
            <p:ph type="title"/>
          </p:nvPr>
        </p:nvSpPr>
        <p:spPr>
          <a:xfrm>
            <a:off x="457200" y="274638"/>
            <a:ext cx="8229600" cy="1143000"/>
          </a:xfrm>
        </p:spPr>
        <p:txBody>
          <a:bodyPr/>
          <a:lstStyle/>
          <a:p>
            <a:r>
              <a:rPr lang="en-US"/>
              <a:t>Click to edit Master title style</a:t>
            </a:r>
            <a:endParaRPr lang="fr-BE"/>
          </a:p>
        </p:txBody>
      </p:sp>
      <p:sp>
        <p:nvSpPr>
          <p:cNvPr id="6" name="Slide Number Placeholder 5"/>
          <p:cNvSpPr>
            <a:spLocks noGrp="1"/>
          </p:cNvSpPr>
          <p:nvPr>
            <p:ph type="sldNum" sz="quarter" idx="14"/>
          </p:nvPr>
        </p:nvSpPr>
        <p:spPr/>
        <p:txBody>
          <a:bodyPr/>
          <a:lstStyle>
            <a:lvl1pPr>
              <a:defRPr sz="1200">
                <a:solidFill>
                  <a:schemeClr val="bg1"/>
                </a:solidFill>
              </a:defRPr>
            </a:lvl1pPr>
          </a:lstStyle>
          <a:p>
            <a:pPr>
              <a:defRPr/>
            </a:pPr>
            <a:fld id="{CD8DEAAF-C8A1-4C17-8444-807B8D0FF6B2}" type="slidenum">
              <a:rPr lang="fr-BE"/>
              <a:pPr>
                <a:defRPr/>
              </a:pPr>
              <a:t>‹#›</a:t>
            </a:fld>
            <a:endParaRPr lang="fr-BE" dirty="0"/>
          </a:p>
        </p:txBody>
      </p:sp>
    </p:spTree>
    <p:extLst>
      <p:ext uri="{BB962C8B-B14F-4D97-AF65-F5344CB8AC3E}">
        <p14:creationId xmlns:p14="http://schemas.microsoft.com/office/powerpoint/2010/main" val="2559518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9" name="Slide Number Placeholder 5"/>
          <p:cNvSpPr>
            <a:spLocks noGrp="1"/>
          </p:cNvSpPr>
          <p:nvPr>
            <p:ph type="sldNum" sz="quarter" idx="12"/>
          </p:nvPr>
        </p:nvSpPr>
        <p:spPr/>
        <p:txBody>
          <a:bodyPr/>
          <a:lstStyle>
            <a:lvl1pPr>
              <a:defRPr sz="1200">
                <a:solidFill>
                  <a:schemeClr val="bg1"/>
                </a:solidFill>
              </a:defRPr>
            </a:lvl1pPr>
          </a:lstStyle>
          <a:p>
            <a:pPr>
              <a:defRPr/>
            </a:pPr>
            <a:fld id="{C325AF3C-E8E8-4583-B26D-6B3D3D6A8A3D}" type="slidenum">
              <a:rPr lang="fr-BE"/>
              <a:pPr>
                <a:defRPr/>
              </a:pPr>
              <a:t>‹#›</a:t>
            </a:fld>
            <a:endParaRPr lang="fr-B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5" name="Slide Number Placeholder 5"/>
          <p:cNvSpPr>
            <a:spLocks noGrp="1"/>
          </p:cNvSpPr>
          <p:nvPr>
            <p:ph type="sldNum" sz="quarter" idx="12"/>
          </p:nvPr>
        </p:nvSpPr>
        <p:spPr/>
        <p:txBody>
          <a:bodyPr/>
          <a:lstStyle>
            <a:lvl1pPr>
              <a:defRPr sz="1200">
                <a:solidFill>
                  <a:schemeClr val="bg1"/>
                </a:solidFill>
              </a:defRPr>
            </a:lvl1pPr>
          </a:lstStyle>
          <a:p>
            <a:pPr>
              <a:defRPr/>
            </a:pPr>
            <a:fld id="{CE9F9BF7-3C3B-4896-BEDC-271396022367}" type="slidenum">
              <a:rPr lang="fr-BE"/>
              <a:pPr>
                <a:defRPr/>
              </a:pPr>
              <a:t>‹#›</a:t>
            </a:fld>
            <a:endParaRPr lang="fr-B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4" name="Slide Number Placeholder 5"/>
          <p:cNvSpPr>
            <a:spLocks noGrp="1"/>
          </p:cNvSpPr>
          <p:nvPr>
            <p:ph type="sldNum" sz="quarter" idx="12"/>
          </p:nvPr>
        </p:nvSpPr>
        <p:spPr/>
        <p:txBody>
          <a:bodyPr/>
          <a:lstStyle>
            <a:lvl1pPr>
              <a:defRPr sz="1200">
                <a:solidFill>
                  <a:schemeClr val="bg1"/>
                </a:solidFill>
              </a:defRPr>
            </a:lvl1pPr>
          </a:lstStyle>
          <a:p>
            <a:pPr>
              <a:defRPr/>
            </a:pPr>
            <a:fld id="{441DA326-1228-4D05-AA24-4506131747E2}" type="slidenum">
              <a:rPr lang="fr-BE"/>
              <a:pPr>
                <a:defRPr/>
              </a:pPr>
              <a:t>‹#›</a:t>
            </a:fld>
            <a:endParaRPr lang="fr-B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7" name="Slide Number Placeholder 5"/>
          <p:cNvSpPr>
            <a:spLocks noGrp="1"/>
          </p:cNvSpPr>
          <p:nvPr>
            <p:ph type="sldNum" sz="quarter" idx="12"/>
          </p:nvPr>
        </p:nvSpPr>
        <p:spPr/>
        <p:txBody>
          <a:bodyPr/>
          <a:lstStyle>
            <a:lvl1pPr>
              <a:defRPr sz="1200">
                <a:solidFill>
                  <a:schemeClr val="bg1"/>
                </a:solidFill>
              </a:defRPr>
            </a:lvl1pPr>
          </a:lstStyle>
          <a:p>
            <a:pPr>
              <a:defRPr/>
            </a:pPr>
            <a:fld id="{EB29E0E0-332A-4A46-965D-1677703A22BD}" type="slidenum">
              <a:rPr lang="fr-BE"/>
              <a:pPr>
                <a:defRPr/>
              </a:pPr>
              <a:t>‹#›</a:t>
            </a:fld>
            <a:endParaRPr lang="fr-B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r-B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BE"/>
          </a:p>
        </p:txBody>
      </p:sp>
      <p:sp>
        <p:nvSpPr>
          <p:cNvPr id="7" name="Slide Number Placeholder 5"/>
          <p:cNvSpPr>
            <a:spLocks noGrp="1"/>
          </p:cNvSpPr>
          <p:nvPr>
            <p:ph type="sldNum" sz="quarter" idx="12"/>
          </p:nvPr>
        </p:nvSpPr>
        <p:spPr/>
        <p:txBody>
          <a:bodyPr/>
          <a:lstStyle>
            <a:lvl1pPr>
              <a:defRPr sz="1200">
                <a:solidFill>
                  <a:schemeClr val="bg1"/>
                </a:solidFill>
              </a:defRPr>
            </a:lvl1pPr>
          </a:lstStyle>
          <a:p>
            <a:pPr>
              <a:defRPr/>
            </a:pPr>
            <a:fld id="{05BB8499-9014-406B-923A-1090BC4F184B}" type="slidenum">
              <a:rPr lang="fr-BE"/>
              <a:pPr>
                <a:defRPr/>
              </a:pPr>
              <a:t>‹#›</a:t>
            </a:fld>
            <a:endParaRPr lang="fr-B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5" name="Title 1"/>
          <p:cNvSpPr txBox="1">
            <a:spLocks/>
          </p:cNvSpPr>
          <p:nvPr userDrawn="1"/>
        </p:nvSpPr>
        <p:spPr>
          <a:xfrm>
            <a:off x="457200" y="274638"/>
            <a:ext cx="8229600" cy="1143000"/>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GB" dirty="0"/>
          </a:p>
        </p:txBody>
      </p:sp>
      <p:sp>
        <p:nvSpPr>
          <p:cNvPr id="8" name="Content Placeholder 3"/>
          <p:cNvSpPr>
            <a:spLocks noGrp="1"/>
          </p:cNvSpPr>
          <p:nvPr>
            <p:ph sz="half" idx="13"/>
          </p:nvPr>
        </p:nvSpPr>
        <p:spPr>
          <a:xfrm>
            <a:off x="457200" y="1600200"/>
            <a:ext cx="8229600" cy="2340000"/>
          </a:xfrm>
        </p:spPr>
        <p:txBody>
          <a:bodyPr/>
          <a:lstStyle/>
          <a:p>
            <a:endParaRPr lang="en-GB" dirty="0"/>
          </a:p>
        </p:txBody>
      </p:sp>
      <p:sp>
        <p:nvSpPr>
          <p:cNvPr id="9" name="Content Placeholder 4"/>
          <p:cNvSpPr>
            <a:spLocks noGrp="1"/>
          </p:cNvSpPr>
          <p:nvPr>
            <p:ph sz="half" idx="2"/>
          </p:nvPr>
        </p:nvSpPr>
        <p:spPr>
          <a:xfrm>
            <a:off x="467544" y="4149080"/>
            <a:ext cx="8229600" cy="2340000"/>
          </a:xfrm>
        </p:spPr>
        <p:txBody>
          <a:bodyPr/>
          <a:lstStyle/>
          <a:p>
            <a:endParaRPr lang="en-GB" dirty="0"/>
          </a:p>
        </p:txBody>
      </p:sp>
      <p:sp>
        <p:nvSpPr>
          <p:cNvPr id="10" name="Title 1"/>
          <p:cNvSpPr>
            <a:spLocks noGrp="1"/>
          </p:cNvSpPr>
          <p:nvPr>
            <p:ph type="title"/>
          </p:nvPr>
        </p:nvSpPr>
        <p:spPr>
          <a:xfrm>
            <a:off x="457200" y="274638"/>
            <a:ext cx="8229600" cy="1143000"/>
          </a:xfrm>
        </p:spPr>
        <p:txBody>
          <a:bodyPr/>
          <a:lstStyle/>
          <a:p>
            <a:r>
              <a:rPr lang="en-US"/>
              <a:t>Click to edit Master title style</a:t>
            </a:r>
            <a:endParaRPr lang="fr-BE"/>
          </a:p>
        </p:txBody>
      </p:sp>
      <p:sp>
        <p:nvSpPr>
          <p:cNvPr id="6" name="Slide Number Placeholder 5"/>
          <p:cNvSpPr>
            <a:spLocks noGrp="1"/>
          </p:cNvSpPr>
          <p:nvPr>
            <p:ph type="sldNum" sz="quarter" idx="14"/>
          </p:nvPr>
        </p:nvSpPr>
        <p:spPr/>
        <p:txBody>
          <a:bodyPr/>
          <a:lstStyle>
            <a:lvl1pPr>
              <a:defRPr sz="1200">
                <a:solidFill>
                  <a:schemeClr val="bg1"/>
                </a:solidFill>
              </a:defRPr>
            </a:lvl1pPr>
          </a:lstStyle>
          <a:p>
            <a:pPr>
              <a:defRPr/>
            </a:pPr>
            <a:fld id="{6319DEAA-5E8F-46AC-8301-1B76AFE50741}" type="slidenum">
              <a:rPr lang="fr-BE"/>
              <a:pPr>
                <a:defRPr/>
              </a:pPr>
              <a:t>‹#›</a:t>
            </a:fld>
            <a:endParaRPr lang="fr-B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fr-BE"/>
          </a:p>
        </p:txBody>
      </p:sp>
      <p:sp>
        <p:nvSpPr>
          <p:cNvPr id="1027" name="Text Placeholder 2"/>
          <p:cNvSpPr>
            <a:spLocks noGrp="1"/>
          </p:cNvSpPr>
          <p:nvPr>
            <p:ph type="body" idx="1"/>
          </p:nvPr>
        </p:nvSpPr>
        <p:spPr bwMode="auto">
          <a:xfrm>
            <a:off x="457200" y="1600200"/>
            <a:ext cx="8229600" cy="4997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Rectangle 6"/>
          <p:cNvSpPr/>
          <p:nvPr/>
        </p:nvSpPr>
        <p:spPr>
          <a:xfrm>
            <a:off x="8928000" y="0"/>
            <a:ext cx="216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r" fontAlgn="auto">
              <a:spcBef>
                <a:spcPts val="0"/>
              </a:spcBef>
              <a:spcAft>
                <a:spcPts val="0"/>
              </a:spcAft>
              <a:defRPr/>
            </a:pPr>
            <a:r>
              <a:rPr lang="it-IT" sz="1600" dirty="0"/>
              <a:t>Applicazioni - Infrastruttura</a:t>
            </a:r>
          </a:p>
        </p:txBody>
      </p:sp>
      <p:sp>
        <p:nvSpPr>
          <p:cNvPr id="5" name="Slide Number Placeholder 5"/>
          <p:cNvSpPr>
            <a:spLocks noGrp="1"/>
          </p:cNvSpPr>
          <p:nvPr>
            <p:ph type="sldNum" sz="quarter" idx="4"/>
          </p:nvPr>
        </p:nvSpPr>
        <p:spPr>
          <a:xfrm>
            <a:off x="8856663" y="6664325"/>
            <a:ext cx="395287" cy="365125"/>
          </a:xfrm>
          <a:prstGeom prst="rect">
            <a:avLst/>
          </a:prstGeom>
        </p:spPr>
        <p:txBody>
          <a:bodyPr/>
          <a:lstStyle>
            <a:lvl1pPr fontAlgn="auto">
              <a:spcBef>
                <a:spcPts val="0"/>
              </a:spcBef>
              <a:spcAft>
                <a:spcPts val="0"/>
              </a:spcAft>
              <a:defRPr sz="1200">
                <a:solidFill>
                  <a:schemeClr val="bg1"/>
                </a:solidFill>
                <a:latin typeface="+mn-lt"/>
                <a:cs typeface="+mn-cs"/>
              </a:defRPr>
            </a:lvl1pPr>
          </a:lstStyle>
          <a:p>
            <a:pPr>
              <a:defRPr/>
            </a:pPr>
            <a:fld id="{97366F7E-9890-408E-98CA-DCF107F2FD52}" type="slidenum">
              <a:rPr lang="fr-BE"/>
              <a:pPr>
                <a:defRPr/>
              </a:pPr>
              <a:t>‹#›</a:t>
            </a:fld>
            <a:endParaRPr lang="fr-BE" dirty="0"/>
          </a:p>
        </p:txBody>
      </p:sp>
    </p:spTree>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C00000"/>
        </a:buClr>
        <a:buFont typeface="Wingdings"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C00000"/>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C00000"/>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390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fr-BE"/>
          </a:p>
        </p:txBody>
      </p:sp>
      <p:sp>
        <p:nvSpPr>
          <p:cNvPr id="123907" name="Text Placeholder 2"/>
          <p:cNvSpPr>
            <a:spLocks noGrp="1"/>
          </p:cNvSpPr>
          <p:nvPr>
            <p:ph type="body" idx="1"/>
          </p:nvPr>
        </p:nvSpPr>
        <p:spPr bwMode="auto">
          <a:xfrm>
            <a:off x="457200" y="1600200"/>
            <a:ext cx="8229600" cy="4997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Rectangle 6"/>
          <p:cNvSpPr/>
          <p:nvPr/>
        </p:nvSpPr>
        <p:spPr>
          <a:xfrm>
            <a:off x="8928000" y="0"/>
            <a:ext cx="216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r" fontAlgn="auto">
              <a:spcBef>
                <a:spcPts val="0"/>
              </a:spcBef>
              <a:spcAft>
                <a:spcPts val="0"/>
              </a:spcAft>
              <a:defRPr/>
            </a:pPr>
            <a:r>
              <a:rPr lang="it-IT" sz="1600" dirty="0"/>
              <a:t>Applicazioni – Distribuzione dell'acqua</a:t>
            </a:r>
          </a:p>
        </p:txBody>
      </p:sp>
      <p:sp>
        <p:nvSpPr>
          <p:cNvPr id="5" name="Slide Number Placeholder 5"/>
          <p:cNvSpPr>
            <a:spLocks noGrp="1"/>
          </p:cNvSpPr>
          <p:nvPr>
            <p:ph type="sldNum" sz="quarter" idx="4"/>
          </p:nvPr>
        </p:nvSpPr>
        <p:spPr>
          <a:xfrm>
            <a:off x="8856663" y="6664325"/>
            <a:ext cx="395287" cy="365125"/>
          </a:xfrm>
          <a:prstGeom prst="rect">
            <a:avLst/>
          </a:prstGeom>
        </p:spPr>
        <p:txBody>
          <a:bodyPr/>
          <a:lstStyle>
            <a:lvl1pPr fontAlgn="auto">
              <a:spcBef>
                <a:spcPts val="0"/>
              </a:spcBef>
              <a:spcAft>
                <a:spcPts val="0"/>
              </a:spcAft>
              <a:defRPr sz="1200">
                <a:solidFill>
                  <a:schemeClr val="bg1"/>
                </a:solidFill>
                <a:latin typeface="+mn-lt"/>
                <a:cs typeface="+mn-cs"/>
              </a:defRPr>
            </a:lvl1pPr>
          </a:lstStyle>
          <a:p>
            <a:pPr>
              <a:defRPr/>
            </a:pPr>
            <a:fld id="{484166F9-A4FE-4890-A6B8-6AA723F492FA}" type="slidenum">
              <a:rPr lang="fr-BE"/>
              <a:pPr>
                <a:defRPr/>
              </a:pPr>
              <a:t>‹#›</a:t>
            </a:fld>
            <a:endParaRPr lang="fr-BE" dirty="0"/>
          </a:p>
        </p:txBody>
      </p:sp>
    </p:spTree>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C00000"/>
        </a:buClr>
        <a:buFont typeface="Wingdings"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C00000"/>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C00000"/>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390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fr-BE"/>
          </a:p>
        </p:txBody>
      </p:sp>
      <p:sp>
        <p:nvSpPr>
          <p:cNvPr id="123907" name="Text Placeholder 2"/>
          <p:cNvSpPr>
            <a:spLocks noGrp="1"/>
          </p:cNvSpPr>
          <p:nvPr>
            <p:ph type="body" idx="1"/>
          </p:nvPr>
        </p:nvSpPr>
        <p:spPr bwMode="auto">
          <a:xfrm>
            <a:off x="457200" y="1600200"/>
            <a:ext cx="8229600" cy="4997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Rectangle 6"/>
          <p:cNvSpPr/>
          <p:nvPr/>
        </p:nvSpPr>
        <p:spPr>
          <a:xfrm>
            <a:off x="8928000" y="0"/>
            <a:ext cx="216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r" fontAlgn="auto">
              <a:spcBef>
                <a:spcPts val="0"/>
              </a:spcBef>
              <a:spcAft>
                <a:spcPts val="0"/>
              </a:spcAft>
              <a:defRPr/>
            </a:pPr>
            <a:r>
              <a:rPr lang="it-IT" sz="1600" dirty="0"/>
              <a:t>Applicazioni – </a:t>
            </a:r>
            <a:r>
              <a:rPr lang="nl-BE" sz="1600" dirty="0"/>
              <a:t>Infrastrutture costiere</a:t>
            </a:r>
            <a:endParaRPr lang="it-IT" sz="1600" dirty="0"/>
          </a:p>
        </p:txBody>
      </p:sp>
      <p:sp>
        <p:nvSpPr>
          <p:cNvPr id="5" name="Slide Number Placeholder 5"/>
          <p:cNvSpPr>
            <a:spLocks noGrp="1"/>
          </p:cNvSpPr>
          <p:nvPr>
            <p:ph type="sldNum" sz="quarter" idx="4"/>
          </p:nvPr>
        </p:nvSpPr>
        <p:spPr>
          <a:xfrm>
            <a:off x="8856663" y="6664325"/>
            <a:ext cx="395287" cy="365125"/>
          </a:xfrm>
          <a:prstGeom prst="rect">
            <a:avLst/>
          </a:prstGeom>
        </p:spPr>
        <p:txBody>
          <a:bodyPr/>
          <a:lstStyle>
            <a:lvl1pPr fontAlgn="auto">
              <a:spcBef>
                <a:spcPts val="0"/>
              </a:spcBef>
              <a:spcAft>
                <a:spcPts val="0"/>
              </a:spcAft>
              <a:defRPr sz="1200">
                <a:solidFill>
                  <a:schemeClr val="bg1"/>
                </a:solidFill>
                <a:latin typeface="+mn-lt"/>
                <a:cs typeface="+mn-cs"/>
              </a:defRPr>
            </a:lvl1pPr>
          </a:lstStyle>
          <a:p>
            <a:pPr>
              <a:defRPr/>
            </a:pPr>
            <a:fld id="{484166F9-A4FE-4890-A6B8-6AA723F492FA}" type="slidenum">
              <a:rPr lang="fr-BE"/>
              <a:pPr>
                <a:defRPr/>
              </a:pPr>
              <a:t>‹#›</a:t>
            </a:fld>
            <a:endParaRPr lang="fr-BE" dirty="0"/>
          </a:p>
        </p:txBody>
      </p:sp>
    </p:spTree>
    <p:extLst>
      <p:ext uri="{BB962C8B-B14F-4D97-AF65-F5344CB8AC3E}">
        <p14:creationId xmlns:p14="http://schemas.microsoft.com/office/powerpoint/2010/main" val="3060606791"/>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C00000"/>
        </a:buClr>
        <a:buFont typeface="Wingdings"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C00000"/>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C00000"/>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390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fr-BE"/>
          </a:p>
        </p:txBody>
      </p:sp>
      <p:sp>
        <p:nvSpPr>
          <p:cNvPr id="123907" name="Text Placeholder 2"/>
          <p:cNvSpPr>
            <a:spLocks noGrp="1"/>
          </p:cNvSpPr>
          <p:nvPr>
            <p:ph type="body" idx="1"/>
          </p:nvPr>
        </p:nvSpPr>
        <p:spPr bwMode="auto">
          <a:xfrm>
            <a:off x="457200" y="1600200"/>
            <a:ext cx="8229600" cy="4997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Rectangle 6"/>
          <p:cNvSpPr/>
          <p:nvPr/>
        </p:nvSpPr>
        <p:spPr>
          <a:xfrm>
            <a:off x="8928000" y="0"/>
            <a:ext cx="216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r" fontAlgn="auto">
              <a:spcBef>
                <a:spcPts val="0"/>
              </a:spcBef>
              <a:spcAft>
                <a:spcPts val="0"/>
              </a:spcAft>
              <a:defRPr/>
            </a:pPr>
            <a:r>
              <a:rPr lang="it-IT" sz="1600" dirty="0"/>
              <a:t>Applicazioni – Ponti</a:t>
            </a:r>
          </a:p>
        </p:txBody>
      </p:sp>
      <p:sp>
        <p:nvSpPr>
          <p:cNvPr id="5" name="Slide Number Placeholder 5"/>
          <p:cNvSpPr>
            <a:spLocks noGrp="1"/>
          </p:cNvSpPr>
          <p:nvPr>
            <p:ph type="sldNum" sz="quarter" idx="4"/>
          </p:nvPr>
        </p:nvSpPr>
        <p:spPr>
          <a:xfrm>
            <a:off x="8856663" y="6664325"/>
            <a:ext cx="395287" cy="365125"/>
          </a:xfrm>
          <a:prstGeom prst="rect">
            <a:avLst/>
          </a:prstGeom>
        </p:spPr>
        <p:txBody>
          <a:bodyPr/>
          <a:lstStyle>
            <a:lvl1pPr fontAlgn="auto">
              <a:spcBef>
                <a:spcPts val="0"/>
              </a:spcBef>
              <a:spcAft>
                <a:spcPts val="0"/>
              </a:spcAft>
              <a:defRPr sz="1200">
                <a:solidFill>
                  <a:schemeClr val="bg1"/>
                </a:solidFill>
                <a:latin typeface="+mn-lt"/>
                <a:cs typeface="+mn-cs"/>
              </a:defRPr>
            </a:lvl1pPr>
          </a:lstStyle>
          <a:p>
            <a:pPr>
              <a:defRPr/>
            </a:pPr>
            <a:fld id="{484166F9-A4FE-4890-A6B8-6AA723F492FA}" type="slidenum">
              <a:rPr lang="fr-BE"/>
              <a:pPr>
                <a:defRPr/>
              </a:pPr>
              <a:t>‹#›</a:t>
            </a:fld>
            <a:endParaRPr lang="fr-BE" dirty="0"/>
          </a:p>
        </p:txBody>
      </p:sp>
    </p:spTree>
    <p:extLst>
      <p:ext uri="{BB962C8B-B14F-4D97-AF65-F5344CB8AC3E}">
        <p14:creationId xmlns:p14="http://schemas.microsoft.com/office/powerpoint/2010/main" val="312830792"/>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C00000"/>
        </a:buClr>
        <a:buFont typeface="Wingdings"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C00000"/>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C00000"/>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hyperlink" Target="http://www.worldstainless.org/Files/issf/non-image-files/PDF/Euro_Inox/CorrResist_SoilsConcrete_EN.pdf" TargetMode="External"/><Relationship Id="rId3" Type="http://schemas.openxmlformats.org/officeDocument/2006/relationships/hyperlink" Target="http://www.nickelinstitute.org/en/NickelUseInSociety/MaterialsSelectionAndUse/Water/Distribution.aspx" TargetMode="External"/><Relationship Id="rId7" Type="http://schemas.openxmlformats.org/officeDocument/2006/relationships/hyperlink" Target="http://worldstainless.org/applications_protection_environment_and_human_health/water"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hyperlink" Target="http://www.worldstainless.org/Files/ISSF/non-image-files/PDF/ISSF_Stainless_Steel_in_Drinking_Water_Supply.pdf" TargetMode="External"/><Relationship Id="rId11" Type="http://schemas.openxmlformats.org/officeDocument/2006/relationships/hyperlink" Target="http://www.posco.com/homepage/docs/eng5/jsp/s91a0000001i.jsp" TargetMode="External"/><Relationship Id="rId5" Type="http://schemas.openxmlformats.org/officeDocument/2006/relationships/hyperlink" Target="http://www.worldstainless.org/news/show/246" TargetMode="External"/><Relationship Id="rId10" Type="http://schemas.openxmlformats.org/officeDocument/2006/relationships/hyperlink" Target="http://worldstainless.org/news/show/2140" TargetMode="External"/><Relationship Id="rId4" Type="http://schemas.openxmlformats.org/officeDocument/2006/relationships/hyperlink" Target="http://www.imoa.info/download_files/stainless-steel/Stainless_Steel_Pipe.pdf" TargetMode="External"/><Relationship Id="rId9" Type="http://schemas.openxmlformats.org/officeDocument/2006/relationships/hyperlink" Target="https://www.nickelinstitute.org/~/Media/Files/TechnicalLiterature/FieldCorrosionResistanceTestOnStStPipingForBuildingService_12012_.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slide" Target="slide32.xml"/><Relationship Id="rId4" Type="http://schemas.openxmlformats.org/officeDocument/2006/relationships/slide" Target="slide13.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8" Type="http://schemas.openxmlformats.org/officeDocument/2006/relationships/hyperlink" Target="https://edition.cnn.com/2019/04/02/us/deficient-bridge-report-2019-trnd/index.html" TargetMode="External"/><Relationship Id="rId3" Type="http://schemas.openxmlformats.org/officeDocument/2006/relationships/hyperlink" Target="https://www.theguardian.com/world/2018/aug/16/bridges-across-europe-are-in-a-dangerous-state-warn-experts" TargetMode="External"/><Relationship Id="rId7" Type="http://schemas.openxmlformats.org/officeDocument/2006/relationships/hyperlink" Target="https://www.lemonde.fr/securite-routiere/article/2018/08/15/un-pont-sur-trois-a-besoin-de-reparations-sur-les-routes-nationales-francaises-selon-un-rapport_5342799_1655513.html" TargetMode="External"/><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hyperlink" Target="https://www.bast.de/BASt_2017/DE/Ingenieurbau/Statistik/statistik-node.html" TargetMode="External"/><Relationship Id="rId5" Type="http://schemas.openxmlformats.org/officeDocument/2006/relationships/hyperlink" Target="https://www.thelocal.de/20180815/bridge-collapse-cannot-be-ruled-out-in-germany-says-expert" TargetMode="External"/><Relationship Id="rId10" Type="http://schemas.openxmlformats.org/officeDocument/2006/relationships/hyperlink" Target="https://www.infrastructurereportcard.org/cat-item/bridges/" TargetMode="External"/><Relationship Id="rId4" Type="http://schemas.openxmlformats.org/officeDocument/2006/relationships/hyperlink" Target="https://ec.europa.eu/jrc/en/news/keeping-european-bridges-safe" TargetMode="External"/><Relationship Id="rId9" Type="http://schemas.openxmlformats.org/officeDocument/2006/relationships/hyperlink" Target="https://artbabridgereport.org/"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www.imoa.info/molybdenum-uses/molybdenum-grade-stainless-steels/architecture/pedestrian-bridges.php" TargetMode="External"/><Relationship Id="rId3" Type="http://schemas.openxmlformats.org/officeDocument/2006/relationships/hyperlink" Target="https://www.imoa.info/stainless-solutions/archive/37/Vehicular-rail-and-pedestrian-bridges.php" TargetMode="External"/><Relationship Id="rId7" Type="http://schemas.openxmlformats.org/officeDocument/2006/relationships/hyperlink" Target="http://www.worldstainless.org/Files/issf/non-image-files/PDF/Sustainable_Duplex_Stainless_Steel_Bridges.pdf" TargetMode="External"/><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hyperlink" Target="https://www.bssa.org.uk/cms/File/Euro%20Inox%20Publications/Pedestrian%20Bridges.pdf" TargetMode="External"/><Relationship Id="rId5" Type="http://schemas.openxmlformats.org/officeDocument/2006/relationships/hyperlink" Target="https://publications.europa.eu/en/publication-detail/-/publication/ec2748d4-3269-43cd-9a34-3a0e1fba4e23/language-en/format-PDF/source-79161265" TargetMode="External"/><Relationship Id="rId4" Type="http://schemas.openxmlformats.org/officeDocument/2006/relationships/hyperlink" Target="https://www.constructionspecifier.com/duplex-bridg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8" Type="http://schemas.openxmlformats.org/officeDocument/2006/relationships/hyperlink" Target="http://www.worldstainless.org/Files/issf/non-image-files/PDF/ISSF_Stainless_Steel_in_Infrastructure_English.pdf" TargetMode="External"/><Relationship Id="rId3" Type="http://schemas.openxmlformats.org/officeDocument/2006/relationships/hyperlink" Target="http://www.worldstainless.org/Files/issf/non-image-files/PDF/Stonecutters_Bridge_Case_Study-2.pdf" TargetMode="External"/><Relationship Id="rId7" Type="http://schemas.openxmlformats.org/officeDocument/2006/relationships/hyperlink" Target="http://www.stainless-steel-world.net/news/58262/nas-to-supply-stainless-steel-bar.html" TargetMode="External"/><Relationship Id="rId2" Type="http://schemas.openxmlformats.org/officeDocument/2006/relationships/hyperlink" Target="https://www.researchgate.net/publication/233611421_Stonecutters_Bridge_-_Detailed_Design/link/59ce24d3aca272b0ec1a4b34/download" TargetMode="External"/><Relationship Id="rId1" Type="http://schemas.openxmlformats.org/officeDocument/2006/relationships/slideLayout" Target="../slideLayouts/slideLayout29.xml"/><Relationship Id="rId6" Type="http://schemas.openxmlformats.org/officeDocument/2006/relationships/hyperlink" Target="https://www.nickelinstitute.org/nickel-magazine/nickel-magazine-vol34-no2-2019/?lang=English&amp;p=6" TargetMode="External"/><Relationship Id="rId5" Type="http://schemas.openxmlformats.org/officeDocument/2006/relationships/hyperlink" Target="https://www.researchgate.net/publication/233632633_Use_of_Duplex_Stainless_Steel_Plate_for_Durable_Bridge_Construction" TargetMode="External"/><Relationship Id="rId4" Type="http://schemas.openxmlformats.org/officeDocument/2006/relationships/hyperlink" Target="http://www.steel-stainless.org/media/1128/1-stainless-steel-in-structures.pdf"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worldstainless.org/architecture_building_and_construction_applications/structural_applications" TargetMode="External"/><Relationship Id="rId3" Type="http://schemas.openxmlformats.org/officeDocument/2006/relationships/hyperlink" Target="https://en.wikipedia.org/wiki/Hong_Kong%E2%80%93Zhuhai%E2%80%93Macau_Bridge" TargetMode="External"/><Relationship Id="rId7" Type="http://schemas.openxmlformats.org/officeDocument/2006/relationships/hyperlink" Target="https://www.apnnews.com/pamban-to-become-indias-first-railway-bridge-to-use-stainless-steel-structurals/" TargetMode="External"/><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hyperlink" Target="http://www.worldstainless.org/architecture_building_and_construction_applications/structural_applications" TargetMode="External"/><Relationship Id="rId11" Type="http://schemas.openxmlformats.org/officeDocument/2006/relationships/hyperlink" Target="https://www.imoa.info/molybdenum-uses/molybdenum-grade-stainless-steels/architecture/pedestrian-bridges.php" TargetMode="External"/><Relationship Id="rId5" Type="http://schemas.openxmlformats.org/officeDocument/2006/relationships/hyperlink" Target="https://www.imoa.info/molybdenum-media-centre/downloads/" TargetMode="External"/><Relationship Id="rId10" Type="http://schemas.openxmlformats.org/officeDocument/2006/relationships/hyperlink" Target="https://www.outokumpu.com/en/choose-stainless/2018/case-pedestrian-bridge-at-trumpf-headquarters" TargetMode="External"/><Relationship Id="rId4" Type="http://schemas.openxmlformats.org/officeDocument/2006/relationships/hyperlink" Target="#IMOA_Moly_review"/><Relationship Id="rId9" Type="http://schemas.openxmlformats.org/officeDocument/2006/relationships/hyperlink" Target="http://www.worldstainless.org/Files/issf/non-image-files/PDF/ISSF_Stainless_Steel_as_an_Architectural_Material.pdf"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hyperlink" Target="https://www.unenvironment.org/explore-topics/oceans-seas/what-we-do/working-regional-seas/coastal-zone-management" TargetMode="External"/><Relationship Id="rId2" Type="http://schemas.openxmlformats.org/officeDocument/2006/relationships/hyperlink" Target="http://www.unfccc.int/resource/docs/tp/tp0199.pdf" TargetMode="Externa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8" Type="http://schemas.openxmlformats.org/officeDocument/2006/relationships/hyperlink" Target="http://www.stainlesssteelrebar.org/applications/coastal-protection-at-cromer-uk/" TargetMode="External"/><Relationship Id="rId3" Type="http://schemas.openxmlformats.org/officeDocument/2006/relationships/hyperlink" Target="http://www.unfccc.int/resource/docs/tp/tp0199.pdf" TargetMode="External"/><Relationship Id="rId7" Type="http://schemas.openxmlformats.org/officeDocument/2006/relationships/hyperlink" Target="https://www.unenvironment.org/explore-topics/oceans-seas/what-we-do/working-regional-seas/coastal-zone-management" TargetMode="External"/><Relationship Id="rId2" Type="http://schemas.openxmlformats.org/officeDocument/2006/relationships/hyperlink" Target="https://www.ipcc.ch/" TargetMode="External"/><Relationship Id="rId1" Type="http://schemas.openxmlformats.org/officeDocument/2006/relationships/slideLayout" Target="../slideLayouts/slideLayout20.xml"/><Relationship Id="rId6" Type="http://schemas.openxmlformats.org/officeDocument/2006/relationships/hyperlink" Target="https://www.cerema.fr/fr/evenements/territoires-littoraux-transition-face-au-changement" TargetMode="External"/><Relationship Id="rId5" Type="http://schemas.openxmlformats.org/officeDocument/2006/relationships/hyperlink" Target="https://www.cerema.fr/fr/actualites/adapter-documents-conception-entretien-exploitation" TargetMode="External"/><Relationship Id="rId10" Type="http://schemas.openxmlformats.org/officeDocument/2006/relationships/hyperlink" Target="https://www.constructioncayola.com/batiment/article/2008/11/20/23050/l-inox-pour-resister-atlantique" TargetMode="External"/><Relationship Id="rId4" Type="http://schemas.openxmlformats.org/officeDocument/2006/relationships/hyperlink" Target="https://www.novethic.fr/actualite/environnement/biodiversite/isr-rse/le-changement-climatique-grignote-nos-cotes-et-menace-plus-d-un-million-de-francais-147571.html" TargetMode="External"/><Relationship Id="rId9" Type="http://schemas.openxmlformats.org/officeDocument/2006/relationships/hyperlink" Target="http://stainlesssteelrebar.org/applications/bayonne-breakwater/"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s://coastal-environments.weebly.com/landforms-and-processes.html" TargetMode="External"/><Relationship Id="rId3" Type="http://schemas.openxmlformats.org/officeDocument/2006/relationships/hyperlink" Target="https://europe.arcelormittal.com/europeprojectgallery/fol_montsaintmichel" TargetMode="External"/><Relationship Id="rId7" Type="http://schemas.openxmlformats.org/officeDocument/2006/relationships/hyperlink" Target="https://www.outokumpu.com/en/choose-stainless/2016/floodgates-to-fight-rising-sea-levels" TargetMode="External"/><Relationship Id="rId2" Type="http://schemas.openxmlformats.org/officeDocument/2006/relationships/hyperlink" Target="https://www.nickelinstitute.org/en/NickelMagazine/MagazineHome/AllArchives/2015/Volume30-3/InUseMontStMichel.aspx?selected=year" TargetMode="External"/><Relationship Id="rId1" Type="http://schemas.openxmlformats.org/officeDocument/2006/relationships/slideLayout" Target="../slideLayouts/slideLayout20.xml"/><Relationship Id="rId6" Type="http://schemas.openxmlformats.org/officeDocument/2006/relationships/hyperlink" Target="https://www.cedinox.es/opencms901/export/sites/cedinox/.galleries/publicaciones-tecnicas/Extension-en-mer-de-Monaco.pdf" TargetMode="External"/><Relationship Id="rId5" Type="http://schemas.openxmlformats.org/officeDocument/2006/relationships/hyperlink" Target="https://www.pontek.fi/in-english" TargetMode="External"/><Relationship Id="rId4" Type="http://schemas.openxmlformats.org/officeDocument/2006/relationships/hyperlink" Target="http://www.pratiwisteel.com/news/view/20110708090600/Outokumpu-Duplex-Stainless-Steel-For-Sluice-And-Flood-Gates-Structures-In-Finland.html"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hyperlink" Target="https://coastal-environments.weebly.com/landforms-and-processes.html"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eaLnBrk="1" fontAlgn="auto" hangingPunct="1">
              <a:spcAft>
                <a:spcPts val="0"/>
              </a:spcAft>
              <a:defRPr/>
            </a:pPr>
            <a:r>
              <a:rPr lang="it-IT"/>
              <a:t>Presentazione di supporto per i docenti di Architettura e Ingegneria civile</a:t>
            </a:r>
            <a:endParaRPr lang="it-IT" dirty="0"/>
          </a:p>
        </p:txBody>
      </p:sp>
      <p:sp>
        <p:nvSpPr>
          <p:cNvPr id="136194" name="Subtitle 2"/>
          <p:cNvSpPr>
            <a:spLocks noGrp="1"/>
          </p:cNvSpPr>
          <p:nvPr>
            <p:ph type="subTitle" idx="1"/>
          </p:nvPr>
        </p:nvSpPr>
        <p:spPr/>
        <p:txBody>
          <a:bodyPr/>
          <a:lstStyle/>
          <a:p>
            <a:pPr eaLnBrk="1" hangingPunct="1"/>
            <a:r>
              <a:rPr lang="it-IT" sz="4000" b="1" dirty="0">
                <a:solidFill>
                  <a:srgbClr val="C00000"/>
                </a:solidFill>
              </a:rPr>
              <a:t>Capitolo 02</a:t>
            </a:r>
          </a:p>
          <a:p>
            <a:pPr eaLnBrk="1" hangingPunct="1"/>
            <a:r>
              <a:rPr lang="it-IT" sz="4000" b="1" dirty="0">
                <a:solidFill>
                  <a:srgbClr val="C00000"/>
                </a:solidFill>
              </a:rPr>
              <a:t>Applicazioni - Infrastruttura</a:t>
            </a:r>
          </a:p>
        </p:txBody>
      </p:sp>
      <p:sp>
        <p:nvSpPr>
          <p:cNvPr id="136195" name="Slide Number Placeholder 3"/>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A3A18CE-16A6-4425-BD7A-CF3B0C331C95}" type="slidenum">
              <a:rPr lang="fr-BE">
                <a:cs typeface="Arial" charset="0"/>
              </a:rPr>
              <a:pPr fontAlgn="base">
                <a:spcBef>
                  <a:spcPct val="0"/>
                </a:spcBef>
                <a:spcAft>
                  <a:spcPct val="0"/>
                </a:spcAft>
                <a:defRPr/>
              </a:pPr>
              <a:t>1</a:t>
            </a:fld>
            <a:endParaRPr lang="it-IT">
              <a:cs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Autofit/>
          </a:bodyPr>
          <a:lstStyle/>
          <a:p>
            <a:r>
              <a:rPr lang="it-IT" sz="3600" dirty="0"/>
              <a:t>Cisterna d’acqua prima delle riparazioni, città di Gangneung, Corea del Sud </a:t>
            </a:r>
            <a:r>
              <a:rPr lang="it-IT" sz="3600" baseline="30000" dirty="0"/>
              <a:t>9</a:t>
            </a:r>
            <a:endParaRPr lang="en-US" sz="2800" baseline="30000" dirty="0"/>
          </a:p>
        </p:txBody>
      </p:sp>
      <p:sp>
        <p:nvSpPr>
          <p:cNvPr id="5" name="Espace réservé du contenu 4"/>
          <p:cNvSpPr>
            <a:spLocks noGrp="1"/>
          </p:cNvSpPr>
          <p:nvPr>
            <p:ph idx="4294967295"/>
          </p:nvPr>
        </p:nvSpPr>
        <p:spPr>
          <a:xfrm>
            <a:off x="0" y="1666875"/>
            <a:ext cx="2214563" cy="4997450"/>
          </a:xfrm>
        </p:spPr>
        <p:txBody>
          <a:bodyPr>
            <a:normAutofit fontScale="55000" lnSpcReduction="20000"/>
          </a:bodyPr>
          <a:lstStyle/>
          <a:p>
            <a:pPr marL="0" indent="0">
              <a:buNone/>
            </a:pPr>
            <a:r>
              <a:rPr lang="it-IT" dirty="0"/>
              <a:t>La corrosione e il deterioramento del calcestruzzo sono visibili nell’immagine e causano la perdita idrica.</a:t>
            </a:r>
            <a:br>
              <a:rPr lang="it-IT" dirty="0"/>
            </a:br>
            <a:r>
              <a:rPr lang="it-IT" dirty="0"/>
              <a:t>Il rivestimento epossidico è stato rifiutato in quanto non duraturo. Il retrofitting con un rivestimento in acciaio inossidabile è stato scelto per la sua resistenza alla corrosione, durata, perché non necessita di manutenzione e perché non vi è proliferazione batterica.</a:t>
            </a:r>
            <a:endParaRPr lang="en-US" sz="1800" dirty="0"/>
          </a:p>
        </p:txBody>
      </p:sp>
      <p:pic>
        <p:nvPicPr>
          <p:cNvPr id="3" name="Picture 4" descr="\\문창서버\server\7.공사\★시공완료사진\▶워크사진촬영\131216-대구봉덕배수지-STS\시공전\_DSF531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1700808"/>
            <a:ext cx="6401601" cy="4248472"/>
          </a:xfrm>
          <a:prstGeom prst="rect">
            <a:avLst/>
          </a:prstGeom>
          <a:noFill/>
          <a:ln>
            <a:solidFill>
              <a:schemeClr val="tx1"/>
            </a:solidFill>
          </a:ln>
        </p:spPr>
      </p:pic>
      <p:sp>
        <p:nvSpPr>
          <p:cNvPr id="6" name="ZoneTexte 5"/>
          <p:cNvSpPr txBox="1"/>
          <p:nvPr/>
        </p:nvSpPr>
        <p:spPr>
          <a:xfrm>
            <a:off x="3995936" y="6093296"/>
            <a:ext cx="3384376" cy="584775"/>
          </a:xfrm>
          <a:prstGeom prst="rect">
            <a:avLst/>
          </a:prstGeom>
          <a:noFill/>
        </p:spPr>
        <p:txBody>
          <a:bodyPr wrap="square" rtlCol="0">
            <a:spAutoFit/>
          </a:bodyPr>
          <a:lstStyle/>
          <a:p>
            <a:pPr algn="ctr"/>
            <a:r>
              <a:rPr lang="it-IT" sz="3200" b="1" dirty="0"/>
              <a:t>PRIMA</a:t>
            </a:r>
            <a:endParaRPr lang="en-US" sz="3200" b="1" dirty="0"/>
          </a:p>
        </p:txBody>
      </p:sp>
    </p:spTree>
    <p:extLst>
      <p:ext uri="{BB962C8B-B14F-4D97-AF65-F5344CB8AC3E}">
        <p14:creationId xmlns:p14="http://schemas.microsoft.com/office/powerpoint/2010/main" val="2737190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23528" y="0"/>
            <a:ext cx="8229600" cy="1143000"/>
          </a:xfrm>
        </p:spPr>
        <p:txBody>
          <a:bodyPr>
            <a:normAutofit fontScale="90000"/>
          </a:bodyPr>
          <a:lstStyle/>
          <a:p>
            <a:r>
              <a:rPr lang="it-IT" dirty="0"/>
              <a:t>La stessa cisterna dopo il nuovo rivestimento in acciaio inossidabile</a:t>
            </a:r>
            <a:endParaRPr lang="en-US" dirty="0"/>
          </a:p>
        </p:txBody>
      </p:sp>
      <p:pic>
        <p:nvPicPr>
          <p:cNvPr id="3" name="Picture 2" descr="Y:\7.공사\★시공완료사진\워크사진촬영\대구화원배수지\_DSF0416.JPG"/>
          <p:cNvPicPr/>
          <p:nvPr/>
        </p:nvPicPr>
        <p:blipFill rotWithShape="1">
          <a:blip r:embed="rId2" cstate="print">
            <a:extLst>
              <a:ext uri="{BEBA8EAE-BF5A-486C-A8C5-ECC9F3942E4B}">
                <a14:imgProps xmlns:a14="http://schemas.microsoft.com/office/drawing/2010/main">
                  <a14:imgLayer r:embed="rId3">
                    <a14:imgEffect>
                      <a14:colorTemperature colorTemp="4700"/>
                    </a14:imgEffect>
                    <a14:imgEffect>
                      <a14:brightnessContrast bright="20000"/>
                    </a14:imgEffect>
                  </a14:imgLayer>
                </a14:imgProps>
              </a:ext>
              <a:ext uri="{28A0092B-C50C-407E-A947-70E740481C1C}">
                <a14:useLocalDpi xmlns:a14="http://schemas.microsoft.com/office/drawing/2010/main" val="0"/>
              </a:ext>
            </a:extLst>
          </a:blip>
          <a:srcRect/>
          <a:stretch/>
        </p:blipFill>
        <p:spPr bwMode="auto">
          <a:xfrm>
            <a:off x="2411412" y="1701280"/>
            <a:ext cx="6445107" cy="4248000"/>
          </a:xfrm>
          <a:prstGeom prst="rect">
            <a:avLst/>
          </a:prstGeom>
          <a:ln>
            <a:solidFill>
              <a:schemeClr val="tx1"/>
            </a:solidFill>
          </a:ln>
        </p:spPr>
      </p:pic>
      <p:sp>
        <p:nvSpPr>
          <p:cNvPr id="6" name="ZoneTexte 5"/>
          <p:cNvSpPr txBox="1"/>
          <p:nvPr/>
        </p:nvSpPr>
        <p:spPr>
          <a:xfrm>
            <a:off x="3491880" y="6294943"/>
            <a:ext cx="3384376" cy="584775"/>
          </a:xfrm>
          <a:prstGeom prst="rect">
            <a:avLst/>
          </a:prstGeom>
          <a:noFill/>
        </p:spPr>
        <p:txBody>
          <a:bodyPr wrap="square" rtlCol="0">
            <a:spAutoFit/>
          </a:bodyPr>
          <a:lstStyle/>
          <a:p>
            <a:pPr algn="ctr"/>
            <a:r>
              <a:rPr lang="it-IT" sz="3200" b="1" dirty="0"/>
              <a:t>DOPO</a:t>
            </a:r>
            <a:endParaRPr lang="en-US" sz="3200" b="1" dirty="0"/>
          </a:p>
        </p:txBody>
      </p:sp>
      <p:sp>
        <p:nvSpPr>
          <p:cNvPr id="7" name="Espace réservé du contenu 4"/>
          <p:cNvSpPr txBox="1">
            <a:spLocks/>
          </p:cNvSpPr>
          <p:nvPr/>
        </p:nvSpPr>
        <p:spPr>
          <a:xfrm>
            <a:off x="-18798" y="1667123"/>
            <a:ext cx="2286541" cy="4997152"/>
          </a:xfrm>
          <a:prstGeom prst="rect">
            <a:avLst/>
          </a:prstGeom>
        </p:spPr>
        <p:txBody>
          <a:bodyPr>
            <a:normAutofit/>
          </a:bodyPr>
          <a:lstStyle>
            <a:lvl1pPr marL="342900" indent="-342900" algn="l" defTabSz="914400" rtl="0" eaLnBrk="1" latinLnBrk="0" hangingPunct="1">
              <a:spcBef>
                <a:spcPct val="20000"/>
              </a:spcBef>
              <a:buClr>
                <a:srgbClr val="C00000"/>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t-IT" sz="2000" dirty="0"/>
              <a:t>Sono stati utilizzati pannelli in acciaio inossidabile duplex, grado STS329LD e STS329J3L.</a:t>
            </a:r>
          </a:p>
          <a:p>
            <a:pPr marL="0" indent="0">
              <a:buNone/>
            </a:pPr>
            <a:br>
              <a:rPr lang="it-IT" sz="2000" dirty="0"/>
            </a:br>
            <a:r>
              <a:rPr lang="it-IT" sz="2000" dirty="0"/>
              <a:t>I pannelli sono stati saldati insieme e fissati al calcestruzzo.</a:t>
            </a:r>
            <a:endParaRPr lang="en-US" sz="1200" dirty="0"/>
          </a:p>
        </p:txBody>
      </p:sp>
    </p:spTree>
    <p:extLst>
      <p:ext uri="{BB962C8B-B14F-4D97-AF65-F5344CB8AC3E}">
        <p14:creationId xmlns:p14="http://schemas.microsoft.com/office/powerpoint/2010/main" val="3513317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Riferimenti per distribuzione dell'acqua</a:t>
            </a:r>
            <a:endParaRPr lang="it-IT" dirty="0"/>
          </a:p>
        </p:txBody>
      </p:sp>
      <p:sp>
        <p:nvSpPr>
          <p:cNvPr id="3" name="Content Placeholder 2"/>
          <p:cNvSpPr>
            <a:spLocks noGrp="1"/>
          </p:cNvSpPr>
          <p:nvPr>
            <p:ph idx="1"/>
          </p:nvPr>
        </p:nvSpPr>
        <p:spPr/>
        <p:txBody>
          <a:bodyPr/>
          <a:lstStyle/>
          <a:p>
            <a:pPr marL="457200" indent="-457200">
              <a:buFont typeface="+mj-lt"/>
              <a:buAutoNum type="arabicPeriod"/>
            </a:pPr>
            <a:r>
              <a:rPr lang="fr-FR" sz="1800" dirty="0">
                <a:hlinkClick r:id="rId3"/>
              </a:rPr>
              <a:t>http://www.nickelinstitute.org/en/NickelUseInSociety/MaterialsSelectionAndUse/Water/Distribution.aspx</a:t>
            </a:r>
            <a:endParaRPr lang="fr-FR" sz="1800" dirty="0"/>
          </a:p>
          <a:p>
            <a:pPr marL="457200" indent="-457200">
              <a:buFont typeface="+mj-lt"/>
              <a:buAutoNum type="arabicPeriod"/>
            </a:pPr>
            <a:r>
              <a:rPr lang="fr-FR" sz="1800" dirty="0">
                <a:hlinkClick r:id="rId4"/>
              </a:rPr>
              <a:t>http://www.imoa.info/download_files/stainless-steel/Stainless_Steel_Pipe.pdf</a:t>
            </a:r>
            <a:endParaRPr lang="fr-FR" sz="1800" dirty="0"/>
          </a:p>
          <a:p>
            <a:pPr marL="457200" indent="-457200">
              <a:buFont typeface="+mj-lt"/>
              <a:buAutoNum type="arabicPeriod"/>
            </a:pPr>
            <a:r>
              <a:rPr lang="fr-FR" sz="1800" dirty="0">
                <a:hlinkClick r:id="rId5"/>
              </a:rPr>
              <a:t>http://www.worldstainless.org/news/show/246</a:t>
            </a:r>
            <a:r>
              <a:rPr lang="fr-FR" sz="1800" dirty="0"/>
              <a:t> </a:t>
            </a:r>
            <a:endParaRPr lang="fr-FR" sz="1800" b="1" dirty="0">
              <a:solidFill>
                <a:srgbClr val="FF0000"/>
              </a:solidFill>
            </a:endParaRPr>
          </a:p>
          <a:p>
            <a:pPr marL="457200" indent="-457200">
              <a:buFont typeface="+mj-lt"/>
              <a:buAutoNum type="arabicPeriod"/>
            </a:pPr>
            <a:r>
              <a:rPr lang="fr-FR" sz="1800" dirty="0">
                <a:hlinkClick r:id="rId6"/>
              </a:rPr>
              <a:t>http://www.worldstainless.org/Files/ISSF/non-image-files/PDF/ISSF_Stainless_Steel_in_Drinking_Water_Supply.pdf</a:t>
            </a:r>
            <a:r>
              <a:rPr lang="fr-FR" sz="1800" dirty="0"/>
              <a:t>  </a:t>
            </a:r>
          </a:p>
          <a:p>
            <a:pPr marL="457200" indent="-457200">
              <a:buFont typeface="+mj-lt"/>
              <a:buAutoNum type="arabicPeriod"/>
            </a:pPr>
            <a:r>
              <a:rPr lang="fr-FR" sz="1800" dirty="0">
                <a:hlinkClick r:id="rId7"/>
              </a:rPr>
              <a:t>http://worldstainless.org/applications_protection_environment_and_human_health/water</a:t>
            </a:r>
            <a:endParaRPr lang="fr-FR" sz="1800" dirty="0"/>
          </a:p>
          <a:p>
            <a:pPr marL="457200" indent="-457200">
              <a:buFont typeface="+mj-lt"/>
              <a:buAutoNum type="arabicPeriod"/>
            </a:pPr>
            <a:r>
              <a:rPr lang="fr-FR" sz="1800" dirty="0">
                <a:hlinkClick r:id="rId8"/>
              </a:rPr>
              <a:t>http://www.worldstainless.org/Files/issf/non-image-files/PDF/Euro_Inox/CorrResist_SoilsConcrete_EN.pdf</a:t>
            </a:r>
            <a:endParaRPr lang="fr-FR" sz="1800" dirty="0"/>
          </a:p>
          <a:p>
            <a:pPr marL="457200" indent="-457200">
              <a:buFont typeface="+mj-lt"/>
              <a:buAutoNum type="arabicPeriod"/>
            </a:pPr>
            <a:r>
              <a:rPr lang="fr-FR" sz="1800" dirty="0">
                <a:hlinkClick r:id="rId9"/>
              </a:rPr>
              <a:t>https://www.nickelinstitute.org/~/Media/Files/TechnicalLiterature/FieldCorrosionResistanceTestOnStStPipingForBuildingService_12012_.pdf</a:t>
            </a:r>
            <a:endParaRPr lang="fr-FR" sz="1800" dirty="0"/>
          </a:p>
          <a:p>
            <a:pPr marL="457200" indent="-457200">
              <a:buFont typeface="+mj-lt"/>
              <a:buAutoNum type="arabicPeriod"/>
            </a:pPr>
            <a:r>
              <a:rPr lang="fr-FR" sz="1800" dirty="0">
                <a:hlinkClick r:id="rId7"/>
              </a:rPr>
              <a:t>http://worldstainless.org/applications_protection_environment_and_human_health/water</a:t>
            </a:r>
            <a:r>
              <a:rPr lang="fr-FR" sz="1800" dirty="0"/>
              <a:t> - </a:t>
            </a:r>
            <a:r>
              <a:rPr lang="en-GB" sz="1800" u="sng" dirty="0">
                <a:hlinkClick r:id="rId10"/>
              </a:rPr>
              <a:t>http://worldstainless.org/news/show/2140</a:t>
            </a:r>
            <a:endParaRPr lang="fr-FR" sz="1800" dirty="0">
              <a:hlinkClick r:id="rId3"/>
            </a:endParaRPr>
          </a:p>
          <a:p>
            <a:pPr marL="457200" indent="-457200">
              <a:buFont typeface="+mj-lt"/>
              <a:buAutoNum type="arabicPeriod"/>
            </a:pPr>
            <a:r>
              <a:rPr lang="fr-FR" sz="1800" dirty="0"/>
              <a:t>Source: POSCO, </a:t>
            </a:r>
            <a:r>
              <a:rPr lang="fr-FR" sz="1800" dirty="0" err="1"/>
              <a:t>Korea</a:t>
            </a:r>
            <a:r>
              <a:rPr lang="fr-FR" sz="1800" dirty="0"/>
              <a:t> (</a:t>
            </a:r>
            <a:r>
              <a:rPr lang="fr-FR" sz="1800" dirty="0">
                <a:hlinkClick r:id="rId11"/>
              </a:rPr>
              <a:t>http://www.posco.com</a:t>
            </a:r>
            <a:r>
              <a:rPr lang="fr-FR" sz="1800" dirty="0"/>
              <a:t>)</a:t>
            </a:r>
          </a:p>
        </p:txBody>
      </p:sp>
      <p:sp>
        <p:nvSpPr>
          <p:cNvPr id="274435" name="Slide Number Placeholder 4"/>
          <p:cNvSpPr>
            <a:spLocks noGrp="1"/>
          </p:cNvSpPr>
          <p:nvPr>
            <p:ph type="sldNum" sz="quarter" idx="12"/>
          </p:nvPr>
        </p:nvSpPr>
        <p:spPr/>
        <p:txBody>
          <a:bodyPr/>
          <a:lstStyle/>
          <a:p>
            <a:fld id="{72F91D52-23F2-4901-BBCD-83E4C5495E7C}" type="slidenum">
              <a:rPr lang="fr-BE" smtClean="0"/>
              <a:pPr/>
              <a:t>12</a:t>
            </a:fld>
            <a:endParaRPr lang="it-IT"/>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nl-BE" dirty="0"/>
              <a:t>2. Ponti</a:t>
            </a:r>
          </a:p>
        </p:txBody>
      </p:sp>
      <p:sp>
        <p:nvSpPr>
          <p:cNvPr id="5" name="Subtitle 4">
            <a:extLst>
              <a:ext uri="{FF2B5EF4-FFF2-40B4-BE49-F238E27FC236}">
                <a16:creationId xmlns:a16="http://schemas.microsoft.com/office/drawing/2014/main" id="{235AD665-7181-4EA1-B5F2-2BFF8C263C61}"/>
              </a:ext>
            </a:extLst>
          </p:cNvPr>
          <p:cNvSpPr>
            <a:spLocks noGrp="1"/>
          </p:cNvSpPr>
          <p:nvPr>
            <p:ph type="subTitle" idx="1"/>
          </p:nvPr>
        </p:nvSpPr>
        <p:spPr/>
        <p:txBody>
          <a:bodyPr/>
          <a:lstStyle/>
          <a:p>
            <a:endParaRPr lang="en-GB"/>
          </a:p>
        </p:txBody>
      </p:sp>
      <p:sp>
        <p:nvSpPr>
          <p:cNvPr id="2" name="Slide Number Placeholder 1"/>
          <p:cNvSpPr>
            <a:spLocks noGrp="1"/>
          </p:cNvSpPr>
          <p:nvPr>
            <p:ph type="sldNum" sz="quarter" idx="12"/>
          </p:nvPr>
        </p:nvSpPr>
        <p:spPr/>
        <p:txBody>
          <a:bodyPr/>
          <a:lstStyle/>
          <a:p>
            <a:fld id="{5AF66AA0-E37C-4065-8BE7-D4086C065B53}" type="slidenum">
              <a:rPr lang="fr-BE" smtClean="0"/>
              <a:pPr/>
              <a:t>13</a:t>
            </a:fld>
            <a:endParaRPr lang="fr-BE" dirty="0"/>
          </a:p>
        </p:txBody>
      </p:sp>
      <p:sp>
        <p:nvSpPr>
          <p:cNvPr id="4" name="ZoneTexte 3"/>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241259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it-IT" dirty="0"/>
              <a:t>Molti ponti sono in cattive condizioni</a:t>
            </a:r>
            <a:endParaRPr lang="en-US" dirty="0"/>
          </a:p>
        </p:txBody>
      </p:sp>
      <p:sp>
        <p:nvSpPr>
          <p:cNvPr id="3" name="Espace réservé du contenu 2"/>
          <p:cNvSpPr>
            <a:spLocks noGrp="1"/>
          </p:cNvSpPr>
          <p:nvPr>
            <p:ph idx="1"/>
          </p:nvPr>
        </p:nvSpPr>
        <p:spPr/>
        <p:txBody>
          <a:bodyPr/>
          <a:lstStyle/>
          <a:p>
            <a:r>
              <a:rPr lang="it-IT" dirty="0"/>
              <a:t>Molti di questi ponti sono stati costruiti dopo la seconda guerra mondiale</a:t>
            </a:r>
          </a:p>
          <a:p>
            <a:r>
              <a:rPr lang="it-IT" dirty="0"/>
              <a:t>Per una durata prevista di più di 60 anni</a:t>
            </a:r>
          </a:p>
          <a:p>
            <a:r>
              <a:rPr lang="it-IT" dirty="0"/>
              <a:t>Il traffico è stato più intenso di quanto era stato previsto</a:t>
            </a:r>
          </a:p>
          <a:p>
            <a:r>
              <a:rPr lang="it-IT" dirty="0"/>
              <a:t>La riduzione dei costi di manutenzione è stata una pratica frequente</a:t>
            </a:r>
          </a:p>
        </p:txBody>
      </p:sp>
      <p:sp>
        <p:nvSpPr>
          <p:cNvPr id="4" name="ZoneTexte 3"/>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130546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La </a:t>
            </a:r>
            <a:r>
              <a:rPr lang="en-US" dirty="0" err="1"/>
              <a:t>situazione</a:t>
            </a:r>
            <a:r>
              <a:rPr lang="en-US" dirty="0"/>
              <a:t> </a:t>
            </a:r>
            <a:r>
              <a:rPr lang="en-US" dirty="0" err="1"/>
              <a:t>nell’Unione</a:t>
            </a:r>
            <a:r>
              <a:rPr lang="en-US" dirty="0"/>
              <a:t> </a:t>
            </a:r>
            <a:r>
              <a:rPr lang="en-US" dirty="0" err="1"/>
              <a:t>Europea</a:t>
            </a:r>
            <a:endParaRPr lang="en-US" dirty="0"/>
          </a:p>
        </p:txBody>
      </p:sp>
      <p:sp>
        <p:nvSpPr>
          <p:cNvPr id="3" name="Espace réservé du contenu 2"/>
          <p:cNvSpPr>
            <a:spLocks noGrp="1"/>
          </p:cNvSpPr>
          <p:nvPr>
            <p:ph idx="1"/>
          </p:nvPr>
        </p:nvSpPr>
        <p:spPr/>
        <p:txBody>
          <a:bodyPr/>
          <a:lstStyle/>
          <a:p>
            <a:r>
              <a:rPr lang="it-IT" dirty="0"/>
              <a:t>Non è stato pubblicato alcun resoconto esauriente</a:t>
            </a:r>
          </a:p>
          <a:p>
            <a:r>
              <a:rPr lang="it-IT" dirty="0"/>
              <a:t>Varia da paese a paese</a:t>
            </a:r>
          </a:p>
          <a:p>
            <a:r>
              <a:rPr lang="it-IT" dirty="0"/>
              <a:t>Germania: il 12,5% dei ponti autostradali è in buone condizioni, mentre il 12,4% è in cattive condizioni</a:t>
            </a:r>
          </a:p>
          <a:p>
            <a:r>
              <a:rPr lang="it-IT" dirty="0"/>
              <a:t>Francia: un recente report ha riportato che un ponte su tre è in cattive condizioni</a:t>
            </a:r>
          </a:p>
          <a:p>
            <a:pPr>
              <a:buClr>
                <a:srgbClr val="C00000"/>
              </a:buClr>
              <a:buFont typeface="Wingdings" panose="05000000000000000000" pitchFamily="2" charset="2"/>
              <a:buChar char="§"/>
            </a:pPr>
            <a:r>
              <a:rPr lang="fr-FR" dirty="0"/>
              <a:t>etc…</a:t>
            </a:r>
            <a:endParaRPr lang="en-US" dirty="0"/>
          </a:p>
        </p:txBody>
      </p:sp>
      <p:sp>
        <p:nvSpPr>
          <p:cNvPr id="4" name="ZoneTexte 3"/>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1001025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6CE9A-B5BE-41B9-BFBA-C3CD17AC0675}"/>
              </a:ext>
            </a:extLst>
          </p:cNvPr>
          <p:cNvSpPr>
            <a:spLocks noGrp="1"/>
          </p:cNvSpPr>
          <p:nvPr>
            <p:ph type="title"/>
          </p:nvPr>
        </p:nvSpPr>
        <p:spPr/>
        <p:txBody>
          <a:bodyPr>
            <a:normAutofit fontScale="90000"/>
          </a:bodyPr>
          <a:lstStyle/>
          <a:p>
            <a:r>
              <a:rPr lang="it-IT" dirty="0"/>
              <a:t>La situazione negli Stati Uniti</a:t>
            </a:r>
            <a:br>
              <a:rPr lang="nl-BE" dirty="0"/>
            </a:br>
            <a:r>
              <a:rPr lang="it-IT" sz="3100" dirty="0"/>
              <a:t>Numero di ponti americani che necessitano di essere sostituiti o risanati, compresi i ponti strutturalmente carenti</a:t>
            </a:r>
            <a:endParaRPr lang="en-GB" dirty="0"/>
          </a:p>
        </p:txBody>
      </p:sp>
      <p:graphicFrame>
        <p:nvGraphicFramePr>
          <p:cNvPr id="10" name="Content Placeholder 9">
            <a:extLst>
              <a:ext uri="{FF2B5EF4-FFF2-40B4-BE49-F238E27FC236}">
                <a16:creationId xmlns:a16="http://schemas.microsoft.com/office/drawing/2014/main" id="{B4584C9B-97FA-4F6D-9740-9AD19854792E}"/>
              </a:ext>
            </a:extLst>
          </p:cNvPr>
          <p:cNvGraphicFramePr>
            <a:graphicFrameLocks noGrp="1"/>
          </p:cNvGraphicFramePr>
          <p:nvPr>
            <p:ph idx="1"/>
            <p:extLst>
              <p:ext uri="{D42A27DB-BD31-4B8C-83A1-F6EECF244321}">
                <p14:modId xmlns:p14="http://schemas.microsoft.com/office/powerpoint/2010/main" val="133477337"/>
              </p:ext>
            </p:extLst>
          </p:nvPr>
        </p:nvGraphicFramePr>
        <p:xfrm>
          <a:off x="457200" y="1600200"/>
          <a:ext cx="8229600" cy="49974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70919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L’</a:t>
            </a:r>
            <a:r>
              <a:rPr lang="fr-FR" dirty="0" err="1"/>
              <a:t>acciaio</a:t>
            </a:r>
            <a:r>
              <a:rPr lang="fr-FR" dirty="0"/>
              <a:t> </a:t>
            </a:r>
            <a:r>
              <a:rPr lang="fr-FR" dirty="0" err="1"/>
              <a:t>inossidabile</a:t>
            </a:r>
            <a:r>
              <a:rPr lang="fr-FR" dirty="0"/>
              <a:t> </a:t>
            </a:r>
            <a:r>
              <a:rPr lang="fr-FR" dirty="0" err="1"/>
              <a:t>nei</a:t>
            </a:r>
            <a:r>
              <a:rPr lang="fr-FR" dirty="0"/>
              <a:t> </a:t>
            </a:r>
            <a:r>
              <a:rPr lang="fr-FR" dirty="0" err="1"/>
              <a:t>ponti</a:t>
            </a:r>
            <a:endParaRPr lang="en-US" dirty="0"/>
          </a:p>
        </p:txBody>
      </p:sp>
      <p:sp>
        <p:nvSpPr>
          <p:cNvPr id="3" name="Espace réservé du contenu 2"/>
          <p:cNvSpPr>
            <a:spLocks noGrp="1"/>
          </p:cNvSpPr>
          <p:nvPr>
            <p:ph type="subTitle" idx="1"/>
          </p:nvPr>
        </p:nvSpPr>
        <p:spPr/>
        <p:txBody>
          <a:bodyPr/>
          <a:lstStyle/>
          <a:p>
            <a:r>
              <a:rPr lang="fr-FR" dirty="0" err="1"/>
              <a:t>Alcuni</a:t>
            </a:r>
            <a:r>
              <a:rPr lang="fr-FR" dirty="0"/>
              <a:t> </a:t>
            </a:r>
            <a:r>
              <a:rPr lang="fr-FR" dirty="0" err="1"/>
              <a:t>esempi</a:t>
            </a:r>
            <a:endParaRPr lang="en-US" dirty="0"/>
          </a:p>
        </p:txBody>
      </p:sp>
      <p:sp>
        <p:nvSpPr>
          <p:cNvPr id="4" name="ZoneTexte 3"/>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920959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err="1"/>
              <a:t>Stonecutter’s</a:t>
            </a:r>
            <a:r>
              <a:rPr lang="fr-FR" dirty="0"/>
              <a:t>, Hong Kong</a:t>
            </a:r>
            <a:endParaRPr lang="en-US" dirty="0"/>
          </a:p>
        </p:txBody>
      </p:sp>
      <p:pic>
        <p:nvPicPr>
          <p:cNvPr id="9" name="Image 3">
            <a:extLst>
              <a:ext uri="{FF2B5EF4-FFF2-40B4-BE49-F238E27FC236}">
                <a16:creationId xmlns:a16="http://schemas.microsoft.com/office/drawing/2014/main" id="{291E3250-A03C-42BF-B140-BB1A160F6C75}"/>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tretch/>
        </p:blipFill>
        <p:spPr>
          <a:xfrm>
            <a:off x="4203227" y="1223385"/>
            <a:ext cx="4188418" cy="4293847"/>
          </a:xfrm>
          <a:prstGeom prst="rect">
            <a:avLst/>
          </a:prstGeom>
          <a:ln>
            <a:solidFill>
              <a:schemeClr val="tx1"/>
            </a:solidFill>
          </a:ln>
        </p:spPr>
      </p:pic>
      <p:sp>
        <p:nvSpPr>
          <p:cNvPr id="3" name="Espace réservé du contenu 2"/>
          <p:cNvSpPr>
            <a:spLocks noGrp="1"/>
          </p:cNvSpPr>
          <p:nvPr>
            <p:ph type="body" sz="half" idx="2"/>
          </p:nvPr>
        </p:nvSpPr>
        <p:spPr/>
        <p:txBody>
          <a:bodyPr>
            <a:noAutofit/>
          </a:bodyPr>
          <a:lstStyle/>
          <a:p>
            <a:pPr>
              <a:lnSpc>
                <a:spcPct val="110000"/>
              </a:lnSpc>
              <a:spcBef>
                <a:spcPts val="0"/>
              </a:spcBef>
            </a:pPr>
            <a:r>
              <a:rPr lang="it-IT" dirty="0"/>
              <a:t>Questo ponte iconico e molto trafficato è posizionato in un’area urbana, ed è stato progettato per resistere alle condizioni atmosferiche tropicali, all'inquinamento urbano, alla nebbia marina, al vento, ai tifoni, ai carichi accidentali dovuti agli impatti navali e alle azioni sismiche. </a:t>
            </a:r>
          </a:p>
          <a:p>
            <a:pPr>
              <a:lnSpc>
                <a:spcPct val="110000"/>
              </a:lnSpc>
              <a:spcBef>
                <a:spcPts val="0"/>
              </a:spcBef>
            </a:pPr>
            <a:r>
              <a:rPr lang="it-IT" dirty="0"/>
              <a:t>All’epoca (2009) era il primo ponte strallato con una campata di oltre 1 km e ha una durata di esercizio prevista di 120 anni. L’acciaio inossidabile duplex UNS S32205 (EN 1.4462) è stato usato come rivestimento per il calcestruzzo nella parte superiori delle torri, per l'ancoraggio dei cavi e per le barre ad aderenza migliorata utilizzate nelle fondazioni e nelle parti inferiori delle torri.</a:t>
            </a:r>
            <a:endParaRPr lang="en-US" dirty="0"/>
          </a:p>
        </p:txBody>
      </p:sp>
      <p:sp>
        <p:nvSpPr>
          <p:cNvPr id="6" name="ZoneTexte 5"/>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2779966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Champlain, </a:t>
            </a:r>
            <a:r>
              <a:rPr lang="fr-FR" dirty="0" err="1"/>
              <a:t>Montreal</a:t>
            </a:r>
            <a:endParaRPr lang="en-US" dirty="0"/>
          </a:p>
        </p:txBody>
      </p:sp>
      <p:pic>
        <p:nvPicPr>
          <p:cNvPr id="8" name="Image 3">
            <a:extLst>
              <a:ext uri="{FF2B5EF4-FFF2-40B4-BE49-F238E27FC236}">
                <a16:creationId xmlns:a16="http://schemas.microsoft.com/office/drawing/2014/main" id="{701D125B-F518-444A-BBBF-EF3B372E6C7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59806" y="1124744"/>
            <a:ext cx="4456509" cy="4691063"/>
          </a:xfrm>
          <a:ln>
            <a:solidFill>
              <a:schemeClr val="tx1"/>
            </a:solidFill>
          </a:ln>
        </p:spPr>
      </p:pic>
      <p:sp>
        <p:nvSpPr>
          <p:cNvPr id="3" name="Espace réservé du contenu 2"/>
          <p:cNvSpPr>
            <a:spLocks noGrp="1"/>
          </p:cNvSpPr>
          <p:nvPr>
            <p:ph type="body" sz="half" idx="2"/>
          </p:nvPr>
        </p:nvSpPr>
        <p:spPr/>
        <p:txBody>
          <a:bodyPr>
            <a:noAutofit/>
          </a:bodyPr>
          <a:lstStyle/>
          <a:p>
            <a:pPr>
              <a:lnSpc>
                <a:spcPct val="100000"/>
              </a:lnSpc>
              <a:spcBef>
                <a:spcPts val="0"/>
              </a:spcBef>
            </a:pPr>
            <a:r>
              <a:rPr lang="it-IT" dirty="0"/>
              <a:t>Il nuovo ponte (2019), che sostituisce quello precedente che si stava deteriorando a causa della corrosione, resisterà a severi cicli di gelo-disgelo, con temperature che andranno dai -25 °C ai 30 °C. È lungo 3,4 km, si estende sul fiume St. Lawrence e sulla via marittima e trasporterà oltre 50 milioni di veicoli all'anno. Dispone di un'autostrada a quattro corsie, una linea ferroviaria per i pendolari, piste ciclabili e punti di osservazione per le visite turistiche. Sono state utilizzate oltre 15.000 tonnellate di acciaio inossidabile S32305 (EN 1.4362) per le parti critiche della struttura.</a:t>
            </a:r>
          </a:p>
          <a:p>
            <a:pPr>
              <a:lnSpc>
                <a:spcPct val="100000"/>
              </a:lnSpc>
              <a:spcBef>
                <a:spcPts val="0"/>
              </a:spcBef>
            </a:pPr>
            <a:endParaRPr lang="it-IT" dirty="0"/>
          </a:p>
          <a:p>
            <a:pPr>
              <a:lnSpc>
                <a:spcPct val="100000"/>
              </a:lnSpc>
              <a:spcBef>
                <a:spcPts val="0"/>
              </a:spcBef>
            </a:pPr>
            <a:r>
              <a:rPr lang="it-IT" dirty="0"/>
              <a:t>Il vecchio ponte è stato inaugurato nel 1962. Nonostante l’ampia manutenzione, deve essere sostituito. Il nuovo ponte costa circa 4.200 milioni di dollari canadesi (CAD). Inoltre, lo smantellamento di quello Vecchio costerà 400 milioni di dollari canadesi.</a:t>
            </a:r>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3119409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1"/>
          <p:cNvSpPr>
            <a:spLocks noGrp="1"/>
          </p:cNvSpPr>
          <p:nvPr>
            <p:ph type="title"/>
          </p:nvPr>
        </p:nvSpPr>
        <p:spPr/>
        <p:txBody>
          <a:bodyPr/>
          <a:lstStyle/>
          <a:p>
            <a:pPr eaLnBrk="1" hangingPunct="1"/>
            <a:r>
              <a:rPr lang="it-IT"/>
              <a:t>Indice</a:t>
            </a:r>
          </a:p>
        </p:txBody>
      </p:sp>
      <p:sp>
        <p:nvSpPr>
          <p:cNvPr id="138242" name="Content Placeholder 2"/>
          <p:cNvSpPr>
            <a:spLocks noGrp="1"/>
          </p:cNvSpPr>
          <p:nvPr>
            <p:ph idx="1"/>
          </p:nvPr>
        </p:nvSpPr>
        <p:spPr>
          <a:xfrm>
            <a:off x="457200" y="1600200"/>
            <a:ext cx="8229600" cy="4349750"/>
          </a:xfrm>
        </p:spPr>
        <p:txBody>
          <a:bodyPr/>
          <a:lstStyle/>
          <a:p>
            <a:pPr marL="971550" lvl="1" indent="-514350" eaLnBrk="1" hangingPunct="1">
              <a:lnSpc>
                <a:spcPct val="80000"/>
              </a:lnSpc>
              <a:buFont typeface="Calibri" pitchFamily="34" charset="0"/>
              <a:buAutoNum type="arabicPeriod"/>
            </a:pPr>
            <a:r>
              <a:rPr lang="it-IT" sz="2200" dirty="0">
                <a:hlinkClick r:id="rId3" action="ppaction://hlinksldjump"/>
              </a:rPr>
              <a:t>Distribuzione dell'acqua</a:t>
            </a:r>
            <a:endParaRPr lang="it-IT" sz="2200" dirty="0"/>
          </a:p>
          <a:p>
            <a:pPr marL="971550" lvl="1" indent="-514350" eaLnBrk="1" hangingPunct="1">
              <a:lnSpc>
                <a:spcPct val="80000"/>
              </a:lnSpc>
              <a:buFont typeface="Calibri" pitchFamily="34" charset="0"/>
              <a:buAutoNum type="arabicPeriod"/>
            </a:pPr>
            <a:r>
              <a:rPr lang="it-IT" sz="2200" dirty="0">
                <a:hlinkClick r:id="rId4" action="ppaction://hlinksldjump"/>
              </a:rPr>
              <a:t>Ponti</a:t>
            </a:r>
            <a:endParaRPr lang="it-IT" sz="2200" dirty="0"/>
          </a:p>
          <a:p>
            <a:pPr marL="971550" lvl="1" indent="-514350" eaLnBrk="1" hangingPunct="1">
              <a:lnSpc>
                <a:spcPct val="80000"/>
              </a:lnSpc>
              <a:buFont typeface="Calibri" pitchFamily="34" charset="0"/>
              <a:buAutoNum type="arabicPeriod"/>
            </a:pPr>
            <a:r>
              <a:rPr lang="it-IT" sz="2200" dirty="0">
                <a:hlinkClick r:id="rId5" action="ppaction://hlinksldjump"/>
              </a:rPr>
              <a:t>Infrastrutture costiere</a:t>
            </a:r>
            <a:endParaRPr lang="it-IT" sz="2200" dirty="0"/>
          </a:p>
          <a:p>
            <a:pPr marL="971550" lvl="1" indent="-514350" eaLnBrk="1" hangingPunct="1">
              <a:lnSpc>
                <a:spcPct val="80000"/>
              </a:lnSpc>
              <a:buFont typeface="Arial" charset="0"/>
              <a:buNone/>
            </a:pPr>
            <a:endParaRPr lang="it-IT" sz="2200" dirty="0"/>
          </a:p>
        </p:txBody>
      </p:sp>
      <p:sp>
        <p:nvSpPr>
          <p:cNvPr id="138243" name="Slide Number Placeholder 3"/>
          <p:cNvSpPr>
            <a:spLocks noGrp="1"/>
          </p:cNvSpPr>
          <p:nvPr>
            <p:ph type="sldNum" sz="quarter" idx="12"/>
          </p:nvPr>
        </p:nvSpPr>
        <p:spPr bwMode="auto">
          <a:xfrm>
            <a:off x="6553200" y="6356350"/>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654A5E-D91B-4AAB-8E49-6498CB5CC00A}" type="slidenum">
              <a:rPr lang="fr-BE">
                <a:cs typeface="Arial" charset="0"/>
              </a:rPr>
              <a:pPr fontAlgn="base">
                <a:spcBef>
                  <a:spcPct val="0"/>
                </a:spcBef>
                <a:spcAft>
                  <a:spcPct val="0"/>
                </a:spcAft>
                <a:defRPr/>
              </a:pPr>
              <a:t>2</a:t>
            </a:fld>
            <a:endParaRPr lang="it-IT">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Hong Kong,  Zhuhai, </a:t>
            </a:r>
            <a:r>
              <a:rPr lang="fr-FR" dirty="0" err="1"/>
              <a:t>Macau</a:t>
            </a:r>
            <a:endParaRPr lang="en-US" dirty="0"/>
          </a:p>
        </p:txBody>
      </p:sp>
      <p:pic>
        <p:nvPicPr>
          <p:cNvPr id="7" name="Image 7">
            <a:extLst>
              <a:ext uri="{FF2B5EF4-FFF2-40B4-BE49-F238E27FC236}">
                <a16:creationId xmlns:a16="http://schemas.microsoft.com/office/drawing/2014/main" id="{88A65371-045D-432D-BE2F-31454D44E0CE}"/>
              </a:ext>
            </a:extLst>
          </p:cNvPr>
          <p:cNvPicPr>
            <a:picLocks noGrp="1"/>
          </p:cNvPicPr>
          <p:nvPr>
            <p:ph type="pic" idx="1"/>
          </p:nvPr>
        </p:nvPicPr>
        <p:blipFill>
          <a:blip r:embed="rId2" cstate="print">
            <a:extLst>
              <a:ext uri="{28A0092B-C50C-407E-A947-70E740481C1C}">
                <a14:useLocalDpi xmlns:a14="http://schemas.microsoft.com/office/drawing/2010/main" val="0"/>
              </a:ext>
            </a:extLst>
          </a:blip>
          <a:srcRect t="14433" b="14433"/>
          <a:stretch>
            <a:fillRect/>
          </a:stretch>
        </p:blipFill>
        <p:spPr>
          <a:ln>
            <a:solidFill>
              <a:schemeClr val="tx1"/>
            </a:solidFill>
          </a:ln>
        </p:spPr>
      </p:pic>
      <p:sp>
        <p:nvSpPr>
          <p:cNvPr id="3" name="Espace réservé du contenu 2"/>
          <p:cNvSpPr>
            <a:spLocks noGrp="1"/>
          </p:cNvSpPr>
          <p:nvPr>
            <p:ph type="body" sz="half" idx="2"/>
          </p:nvPr>
        </p:nvSpPr>
        <p:spPr/>
        <p:txBody>
          <a:bodyPr/>
          <a:lstStyle/>
          <a:p>
            <a:pPr>
              <a:spcBef>
                <a:spcPts val="0"/>
              </a:spcBef>
            </a:pPr>
            <a:r>
              <a:rPr lang="it-IT" dirty="0"/>
              <a:t>Il ponte fa parte di un collegamento di 50 km costituito da tre ponti strallati, un tunnel sottomarino lungo 6.7 km e tre isole artificiali. Il ponte è stato costruito in 9 anni, con un costo stimato di 20 miliardi di dollari per una durata di esercizio di 100 anni. È stato completato nel 2018, ed oltre 10.000 tonnellate di acciaio inossidabile duplex sono state utilizzate nelle zone più critiche.</a:t>
            </a:r>
            <a:endParaRPr lang="en-US" dirty="0"/>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3337639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725144"/>
            <a:ext cx="5486400" cy="566738"/>
          </a:xfrm>
        </p:spPr>
        <p:txBody>
          <a:bodyPr/>
          <a:lstStyle/>
          <a:p>
            <a:r>
              <a:rPr lang="fr-FR" dirty="0"/>
              <a:t>Fort Worth, Texas</a:t>
            </a:r>
            <a:endParaRPr lang="en-US" dirty="0"/>
          </a:p>
        </p:txBody>
      </p:sp>
      <p:pic>
        <p:nvPicPr>
          <p:cNvPr id="8" name="Image 3">
            <a:extLst>
              <a:ext uri="{FF2B5EF4-FFF2-40B4-BE49-F238E27FC236}">
                <a16:creationId xmlns:a16="http://schemas.microsoft.com/office/drawing/2014/main" id="{402D07CD-ADD1-4D19-B9AB-ACF8AAFA2C73}"/>
              </a:ext>
            </a:extLst>
          </p:cNvPr>
          <p:cNvPicPr>
            <a:picLocks noGrp="1"/>
          </p:cNvPicPr>
          <p:nvPr>
            <p:ph type="pic" idx="1"/>
          </p:nvPr>
        </p:nvPicPr>
        <p:blipFill>
          <a:blip r:embed="rId2" cstate="print">
            <a:extLst>
              <a:ext uri="{28A0092B-C50C-407E-A947-70E740481C1C}">
                <a14:useLocalDpi xmlns:a14="http://schemas.microsoft.com/office/drawing/2010/main" val="0"/>
              </a:ext>
            </a:extLst>
          </a:blip>
          <a:srcRect t="14354" b="14354"/>
          <a:stretch>
            <a:fillRect/>
          </a:stretch>
        </p:blipFill>
        <p:spPr>
          <a:xfrm>
            <a:off x="467544" y="537319"/>
            <a:ext cx="5486400" cy="4114800"/>
          </a:xfrm>
          <a:ln>
            <a:solidFill>
              <a:schemeClr val="tx1"/>
            </a:solidFill>
          </a:ln>
        </p:spPr>
      </p:pic>
      <p:sp>
        <p:nvSpPr>
          <p:cNvPr id="3" name="Espace réservé du contenu 2"/>
          <p:cNvSpPr>
            <a:spLocks noGrp="1"/>
          </p:cNvSpPr>
          <p:nvPr>
            <p:ph type="body" sz="half" idx="2"/>
          </p:nvPr>
        </p:nvSpPr>
        <p:spPr>
          <a:xfrm>
            <a:off x="467544" y="5291882"/>
            <a:ext cx="5544616" cy="1377478"/>
          </a:xfrm>
        </p:spPr>
        <p:txBody>
          <a:bodyPr>
            <a:normAutofit fontScale="92500"/>
          </a:bodyPr>
          <a:lstStyle/>
          <a:p>
            <a:pPr>
              <a:lnSpc>
                <a:spcPct val="110000"/>
              </a:lnSpc>
              <a:spcBef>
                <a:spcPts val="0"/>
              </a:spcBef>
            </a:pPr>
            <a:r>
              <a:rPr lang="it-IT" sz="1200" dirty="0"/>
              <a:t>Questo è il primo ponte ad arco al mondo realizzato con elementi prefabbricati, 12 in totale, ed è stato completato nel 2013. La caratteristica innovativa che lo contraddistingue è la presenza di barre di sospensione angolari portanti che collegano la parte superiore e inferiore del ponte ad arco. Forniscono stabilità e prestazioni strutturali.</a:t>
            </a:r>
          </a:p>
          <a:p>
            <a:pPr>
              <a:lnSpc>
                <a:spcPct val="110000"/>
              </a:lnSpc>
              <a:spcBef>
                <a:spcPts val="0"/>
              </a:spcBef>
            </a:pPr>
            <a:r>
              <a:rPr lang="it-IT" sz="1200" dirty="0"/>
              <a:t>Le barre sono in acciaio inossidabile duplex S32205 (EN 1.4462). Il progetto complessivo è strutturalmente molto efficiente, molto elegante e garantisce una lunga durata nel tempo.</a:t>
            </a:r>
            <a:endParaRPr lang="en-US" sz="800" dirty="0"/>
          </a:p>
        </p:txBody>
      </p:sp>
      <p:sp>
        <p:nvSpPr>
          <p:cNvPr id="7" name="ZoneTexte 6"/>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pic>
        <p:nvPicPr>
          <p:cNvPr id="6" name="Image 5"/>
          <p:cNvPicPr/>
          <p:nvPr/>
        </p:nvPicPr>
        <p:blipFill>
          <a:blip r:embed="rId3" cstate="print">
            <a:extLst>
              <a:ext uri="{28A0092B-C50C-407E-A947-70E740481C1C}">
                <a14:useLocalDpi xmlns:a14="http://schemas.microsoft.com/office/drawing/2010/main" val="0"/>
              </a:ext>
            </a:extLst>
          </a:blip>
          <a:stretch>
            <a:fillRect/>
          </a:stretch>
        </p:blipFill>
        <p:spPr>
          <a:xfrm>
            <a:off x="6418923" y="4655135"/>
            <a:ext cx="1628189" cy="1729134"/>
          </a:xfrm>
          <a:prstGeom prst="rect">
            <a:avLst/>
          </a:prstGeom>
          <a:ln>
            <a:solidFill>
              <a:schemeClr val="tx1"/>
            </a:solidFill>
          </a:ln>
        </p:spPr>
      </p:pic>
    </p:spTree>
    <p:extLst>
      <p:ext uri="{BB962C8B-B14F-4D97-AF65-F5344CB8AC3E}">
        <p14:creationId xmlns:p14="http://schemas.microsoft.com/office/powerpoint/2010/main" val="2415416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Cala </a:t>
            </a:r>
            <a:r>
              <a:rPr lang="fr-FR" dirty="0" err="1"/>
              <a:t>Galdana</a:t>
            </a:r>
            <a:r>
              <a:rPr lang="fr-FR" dirty="0"/>
              <a:t>, </a:t>
            </a:r>
            <a:r>
              <a:rPr lang="fr-FR" dirty="0" err="1"/>
              <a:t>Menorca</a:t>
            </a:r>
            <a:endParaRPr lang="en-US" dirty="0"/>
          </a:p>
        </p:txBody>
      </p:sp>
      <p:pic>
        <p:nvPicPr>
          <p:cNvPr id="7" name="Image 3">
            <a:extLst>
              <a:ext uri="{FF2B5EF4-FFF2-40B4-BE49-F238E27FC236}">
                <a16:creationId xmlns:a16="http://schemas.microsoft.com/office/drawing/2014/main" id="{B9184C8B-5B22-44EE-9E74-886A1EFE04D7}"/>
              </a:ext>
            </a:extLst>
          </p:cNvPr>
          <p:cNvPicPr>
            <a:picLocks noGrp="1"/>
          </p:cNvPicPr>
          <p:nvPr>
            <p:ph type="pic" idx="1"/>
          </p:nvPr>
        </p:nvPicPr>
        <p:blipFill>
          <a:blip r:embed="rId2" cstate="print">
            <a:extLst>
              <a:ext uri="{28A0092B-C50C-407E-A947-70E740481C1C}">
                <a14:useLocalDpi xmlns:a14="http://schemas.microsoft.com/office/drawing/2010/main" val="0"/>
              </a:ext>
            </a:extLst>
          </a:blip>
          <a:srcRect t="14313" b="14313"/>
          <a:stretch>
            <a:fillRect/>
          </a:stretch>
        </p:blipFill>
        <p:spPr>
          <a:ln>
            <a:solidFill>
              <a:schemeClr val="tx1"/>
            </a:solidFill>
          </a:ln>
        </p:spPr>
      </p:pic>
      <p:sp>
        <p:nvSpPr>
          <p:cNvPr id="3" name="Espace réservé du contenu 2"/>
          <p:cNvSpPr>
            <a:spLocks noGrp="1"/>
          </p:cNvSpPr>
          <p:nvPr>
            <p:ph type="body" sz="half" idx="2"/>
          </p:nvPr>
        </p:nvSpPr>
        <p:spPr/>
        <p:txBody>
          <a:bodyPr/>
          <a:lstStyle/>
          <a:p>
            <a:pPr>
              <a:lnSpc>
                <a:spcPct val="100000"/>
              </a:lnSpc>
              <a:spcBef>
                <a:spcPts val="0"/>
              </a:spcBef>
            </a:pPr>
            <a:r>
              <a:rPr lang="it-IT" sz="1200" dirty="0"/>
              <a:t>Questo ponte in acciaio inossidabile, commissionato nel 2005, sostituisce una struttura in calcestruzzo armato con barre in acciaio al carbonio. L’acciaio inox duplex S32205 (EN 1.4462) è stato scelto in sostituzione dell’acciaio al carbonio in quanto migliore dal punto di vista delle proprietà meccaniche e della resistenza alla corrosione. Il carico di snervamento minimo richiesto era 460 </a:t>
            </a:r>
            <a:r>
              <a:rPr lang="it-IT" sz="1200" dirty="0" err="1"/>
              <a:t>MPa</a:t>
            </a:r>
            <a:r>
              <a:rPr lang="it-IT" sz="1200" dirty="0"/>
              <a:t>, per un valore misurato di 535 </a:t>
            </a:r>
            <a:r>
              <a:rPr lang="it-IT" sz="1200" dirty="0" err="1"/>
              <a:t>MPa</a:t>
            </a:r>
            <a:r>
              <a:rPr lang="it-IT" sz="1200" dirty="0"/>
              <a:t>, mentre il valore specificato per l'acciaio al carbonio era di soli 355 Mpa. </a:t>
            </a:r>
            <a:endParaRPr lang="en-US" sz="1200" dirty="0"/>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1164036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Helix</a:t>
            </a:r>
            <a:r>
              <a:rPr lang="fr-FR" dirty="0"/>
              <a:t>, Singapore</a:t>
            </a:r>
            <a:endParaRPr lang="en-US" dirty="0"/>
          </a:p>
        </p:txBody>
      </p:sp>
      <p:pic>
        <p:nvPicPr>
          <p:cNvPr id="8" name="Image 6" descr="D:\MesDocuments\Temp\Telechargements\Marina Bay Bridge 3.jpg">
            <a:extLst>
              <a:ext uri="{FF2B5EF4-FFF2-40B4-BE49-F238E27FC236}">
                <a16:creationId xmlns:a16="http://schemas.microsoft.com/office/drawing/2014/main" id="{71B4746D-1FD9-4325-869D-365D3FBFAEB9}"/>
              </a:ext>
            </a:extLst>
          </p:cNvPr>
          <p:cNvPicPr>
            <a:picLocks noGrp="1"/>
          </p:cNvPicPr>
          <p:nvPr>
            <p:ph type="pic" idx="1"/>
          </p:nvPr>
        </p:nvPicPr>
        <p:blipFill>
          <a:blip r:embed="rId2" cstate="print">
            <a:extLst>
              <a:ext uri="{28A0092B-C50C-407E-A947-70E740481C1C}">
                <a14:useLocalDpi xmlns:a14="http://schemas.microsoft.com/office/drawing/2010/main" val="0"/>
              </a:ext>
            </a:extLst>
          </a:blip>
          <a:srcRect t="14286" b="14286"/>
          <a:stretch>
            <a:fillRect/>
          </a:stretch>
        </p:blipFill>
        <p:spPr>
          <a:ln>
            <a:solidFill>
              <a:schemeClr val="tx1"/>
            </a:solidFill>
          </a:ln>
        </p:spPr>
      </p:pic>
      <p:sp>
        <p:nvSpPr>
          <p:cNvPr id="3" name="Espace réservé du contenu 2"/>
          <p:cNvSpPr>
            <a:spLocks noGrp="1"/>
          </p:cNvSpPr>
          <p:nvPr>
            <p:ph type="body" sz="half" idx="2"/>
          </p:nvPr>
        </p:nvSpPr>
        <p:spPr/>
        <p:txBody>
          <a:bodyPr/>
          <a:lstStyle/>
          <a:p>
            <a:pPr>
              <a:lnSpc>
                <a:spcPct val="100000"/>
              </a:lnSpc>
              <a:spcBef>
                <a:spcPts val="0"/>
              </a:spcBef>
            </a:pPr>
            <a:r>
              <a:rPr lang="it-IT" sz="1200" dirty="0"/>
              <a:t>La sua struttura unica a doppia elica, lunga 280 m, che sostiene una passerella è realizzata con tubi e piatti in acciaio inossidabile duplex S32205 (EN 1.4462). Questo acciaio è stato selezionato per le sue caratteristiche meccaniche e per resistere dal punto di vista della corrosione in un ambiente marittimo tropicale. Il costo del ciclo di vita di questo ponte sarà più basso se comparato a quello di un ponte in acciaio al carbonio. La finitura superficiale dell’acciaio inossidabile esalta durante la notte la luce bianca che viene emessa.</a:t>
            </a:r>
            <a:endParaRPr lang="en-US" sz="1200" dirty="0"/>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2286119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Lione</a:t>
            </a:r>
            <a:r>
              <a:rPr lang="fr-FR" dirty="0"/>
              <a:t>, France</a:t>
            </a:r>
            <a:endParaRPr lang="en-US" dirty="0"/>
          </a:p>
        </p:txBody>
      </p:sp>
      <p:pic>
        <p:nvPicPr>
          <p:cNvPr id="7" name="Image 3">
            <a:extLst>
              <a:ext uri="{FF2B5EF4-FFF2-40B4-BE49-F238E27FC236}">
                <a16:creationId xmlns:a16="http://schemas.microsoft.com/office/drawing/2014/main" id="{0B16D2A8-D954-409C-A8ED-A4B5BB547FAC}"/>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23928" y="1340768"/>
            <a:ext cx="4032448" cy="4032448"/>
          </a:xfrm>
          <a:ln>
            <a:solidFill>
              <a:schemeClr val="tx1"/>
            </a:solidFill>
          </a:ln>
        </p:spPr>
      </p:pic>
      <p:sp>
        <p:nvSpPr>
          <p:cNvPr id="3" name="Espace réservé du contenu 2"/>
          <p:cNvSpPr>
            <a:spLocks noGrp="1"/>
          </p:cNvSpPr>
          <p:nvPr>
            <p:ph type="body" sz="half" idx="2"/>
          </p:nvPr>
        </p:nvSpPr>
        <p:spPr/>
        <p:txBody>
          <a:bodyPr>
            <a:normAutofit/>
          </a:bodyPr>
          <a:lstStyle/>
          <a:p>
            <a:pPr>
              <a:lnSpc>
                <a:spcPct val="100000"/>
              </a:lnSpc>
              <a:spcBef>
                <a:spcPts val="0"/>
              </a:spcBef>
            </a:pPr>
            <a:r>
              <a:rPr lang="it-IT" sz="1800" dirty="0"/>
              <a:t>Situato in un'area che ha subito un'importante riqualificazione e vicino al nuovo Musée </a:t>
            </a:r>
            <a:r>
              <a:rPr lang="it-IT" sz="1800" dirty="0" err="1"/>
              <a:t>des</a:t>
            </a:r>
            <a:r>
              <a:rPr lang="it-IT" sz="1800" dirty="0"/>
              <a:t> </a:t>
            </a:r>
            <a:r>
              <a:rPr lang="it-IT" sz="1800" dirty="0" err="1"/>
              <a:t>Confluences</a:t>
            </a:r>
            <a:r>
              <a:rPr lang="it-IT" sz="1800" dirty="0"/>
              <a:t>, questo ponte pedonale in acciaio inossidabile duplex si apre per permettere il passaggio delle navi che entrano nel molo. È elegante, esteticamente valido e non richiede manutenzione.</a:t>
            </a:r>
            <a:endParaRPr lang="en-US" sz="1800" dirty="0"/>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2103085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Trumpf</a:t>
            </a:r>
            <a:r>
              <a:rPr lang="fr-FR" dirty="0"/>
              <a:t>, Germany</a:t>
            </a:r>
            <a:endParaRPr lang="en-US" dirty="0"/>
          </a:p>
        </p:txBody>
      </p:sp>
      <p:pic>
        <p:nvPicPr>
          <p:cNvPr id="7" name="Image 5">
            <a:extLst>
              <a:ext uri="{FF2B5EF4-FFF2-40B4-BE49-F238E27FC236}">
                <a16:creationId xmlns:a16="http://schemas.microsoft.com/office/drawing/2014/main" id="{333B71ED-D08B-4E5B-A128-B1EB35FB0AB4}"/>
              </a:ext>
            </a:extLst>
          </p:cNvPr>
          <p:cNvPicPr>
            <a:picLocks noGrp="1"/>
          </p:cNvPicPr>
          <p:nvPr>
            <p:ph idx="1"/>
          </p:nvPr>
        </p:nvPicPr>
        <p:blipFill rotWithShape="1">
          <a:blip r:embed="rId2" cstate="print">
            <a:extLst>
              <a:ext uri="{28A0092B-C50C-407E-A947-70E740481C1C}">
                <a14:useLocalDpi xmlns:a14="http://schemas.microsoft.com/office/drawing/2010/main" val="0"/>
              </a:ext>
            </a:extLst>
          </a:blip>
          <a:stretch/>
        </p:blipFill>
        <p:spPr>
          <a:xfrm>
            <a:off x="3719050" y="1223386"/>
            <a:ext cx="3877286" cy="3789790"/>
          </a:xfrm>
          <a:ln>
            <a:solidFill>
              <a:schemeClr val="tx1"/>
            </a:solidFill>
          </a:ln>
        </p:spPr>
      </p:pic>
      <p:sp>
        <p:nvSpPr>
          <p:cNvPr id="3" name="Espace réservé du contenu 2"/>
          <p:cNvSpPr>
            <a:spLocks noGrp="1"/>
          </p:cNvSpPr>
          <p:nvPr>
            <p:ph type="body" sz="half" idx="2"/>
          </p:nvPr>
        </p:nvSpPr>
        <p:spPr/>
        <p:txBody>
          <a:bodyPr/>
          <a:lstStyle/>
          <a:p>
            <a:pPr>
              <a:lnSpc>
                <a:spcPct val="100000"/>
              </a:lnSpc>
              <a:spcBef>
                <a:spcPts val="0"/>
              </a:spcBef>
            </a:pPr>
            <a:endParaRPr lang="en-US" dirty="0"/>
          </a:p>
          <a:p>
            <a:pPr>
              <a:lnSpc>
                <a:spcPct val="100000"/>
              </a:lnSpc>
              <a:spcBef>
                <a:spcPts val="0"/>
              </a:spcBef>
            </a:pPr>
            <a:r>
              <a:rPr lang="it-IT" dirty="0"/>
              <a:t>Questa passerella sulla trafficata </a:t>
            </a:r>
            <a:r>
              <a:rPr lang="it-IT" dirty="0" err="1"/>
              <a:t>Gerlinger</a:t>
            </a:r>
            <a:r>
              <a:rPr lang="it-IT" dirty="0"/>
              <a:t> </a:t>
            </a:r>
            <a:r>
              <a:rPr lang="it-IT" dirty="0" err="1"/>
              <a:t>Strasse</a:t>
            </a:r>
            <a:r>
              <a:rPr lang="it-IT" dirty="0"/>
              <a:t> collega due edifici della sede centrale di TRUMPF, a </a:t>
            </a:r>
            <a:r>
              <a:rPr lang="it-IT" dirty="0" err="1"/>
              <a:t>Ditzingen</a:t>
            </a:r>
            <a:r>
              <a:rPr lang="it-IT" dirty="0"/>
              <a:t>, in Germania. Realizzata in acciaio inossidabile duplex S32205 (EN 1.4462), materiale sottile, resistente dal punto di vista meccanico e della corrosione, tagliato con la tecnologia laser di TRUMPF, ha una forma molto originale che tutti ricordano. Ciò dimostra che l’acciaio inox duplex non viene utilizzato solo per le strutture iconiche. </a:t>
            </a:r>
            <a:endParaRPr lang="en-US" dirty="0"/>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4058847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Porto di San Diego, California</a:t>
            </a:r>
            <a:endParaRPr lang="en-US" dirty="0"/>
          </a:p>
        </p:txBody>
      </p:sp>
      <p:pic>
        <p:nvPicPr>
          <p:cNvPr id="7" name="Image 4">
            <a:extLst>
              <a:ext uri="{FF2B5EF4-FFF2-40B4-BE49-F238E27FC236}">
                <a16:creationId xmlns:a16="http://schemas.microsoft.com/office/drawing/2014/main" id="{848E8C04-7923-478D-A015-1185C80C7E75}"/>
              </a:ext>
            </a:extLst>
          </p:cNvPr>
          <p:cNvPicPr>
            <a:picLocks noGrp="1"/>
          </p:cNvPicPr>
          <p:nvPr>
            <p:ph type="pic" idx="1"/>
          </p:nvPr>
        </p:nvPicPr>
        <p:blipFill>
          <a:blip r:embed="rId2" cstate="print">
            <a:extLst>
              <a:ext uri="{28A0092B-C50C-407E-A947-70E740481C1C}">
                <a14:useLocalDpi xmlns:a14="http://schemas.microsoft.com/office/drawing/2010/main" val="0"/>
              </a:ext>
            </a:extLst>
          </a:blip>
          <a:srcRect t="14296" b="14296"/>
          <a:stretch>
            <a:fillRect/>
          </a:stretch>
        </p:blipFill>
        <p:spPr>
          <a:ln>
            <a:solidFill>
              <a:schemeClr val="tx1"/>
            </a:solidFill>
          </a:ln>
        </p:spPr>
      </p:pic>
      <p:sp>
        <p:nvSpPr>
          <p:cNvPr id="3" name="Espace réservé du contenu 2"/>
          <p:cNvSpPr>
            <a:spLocks noGrp="1"/>
          </p:cNvSpPr>
          <p:nvPr>
            <p:ph type="body" sz="half" idx="2"/>
          </p:nvPr>
        </p:nvSpPr>
        <p:spPr/>
        <p:txBody>
          <a:bodyPr/>
          <a:lstStyle/>
          <a:p>
            <a:r>
              <a:rPr lang="it-IT" sz="1200" dirty="0"/>
              <a:t>Questa struttura sospesa auto-ancorata, lunga 168 metri, è di una bellezza impressionante. L'impalcato curvo è sostenuto da cavi di strallo fissati ad un unico pilone inclinato, che si traduce in un design molto semplice e attraente. Gli acciai inossidabili S31803, duplex, ed 317L, austenitico, sono stati selezionati per le parti strutturali, i parapetti, i cavi e i connettori sono stati scelti acciaio inossidabile duplex di grado S31803 e austenitico 317L. La durata prevista supera i 100 anni in questo ambiente marino.</a:t>
            </a:r>
            <a:endParaRPr lang="en-US" sz="1200" dirty="0"/>
          </a:p>
        </p:txBody>
      </p:sp>
      <p:sp>
        <p:nvSpPr>
          <p:cNvPr id="6" name="ZoneTexte 5"/>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2657615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Progreso</a:t>
            </a:r>
            <a:r>
              <a:rPr lang="fr-FR" dirty="0"/>
              <a:t> Pier, Mexico</a:t>
            </a:r>
            <a:endParaRPr lang="en-US" dirty="0"/>
          </a:p>
        </p:txBody>
      </p:sp>
      <p:pic>
        <p:nvPicPr>
          <p:cNvPr id="7" name="Picture 2">
            <a:extLst>
              <a:ext uri="{FF2B5EF4-FFF2-40B4-BE49-F238E27FC236}">
                <a16:creationId xmlns:a16="http://schemas.microsoft.com/office/drawing/2014/main" id="{7092EA71-75FF-4C9A-B71F-2272FC941818}"/>
              </a:ext>
            </a:extLst>
          </p:cNvPr>
          <p:cNvPicPr>
            <a:picLocks noGrp="1" noChangeAspect="1" noChangeArrowheads="1"/>
          </p:cNvPicPr>
          <p:nvPr>
            <p:ph type="pic" idx="1"/>
          </p:nvPr>
        </p:nvPicPr>
        <p:blipFill rotWithShape="1">
          <a:blip r:embed="rId2" cstate="print">
            <a:extLst>
              <a:ext uri="{28A0092B-C50C-407E-A947-70E740481C1C}">
                <a14:useLocalDpi xmlns:a14="http://schemas.microsoft.com/office/drawing/2010/main" val="0"/>
              </a:ext>
            </a:extLst>
          </a:blip>
          <a:srcRect t="376" b="376"/>
          <a:stretch/>
        </p:blipFill>
        <p:spPr>
          <a:ln>
            <a:solidFill>
              <a:schemeClr val="tx1"/>
            </a:solidFill>
          </a:ln>
        </p:spPr>
      </p:pic>
      <p:sp>
        <p:nvSpPr>
          <p:cNvPr id="3" name="Espace réservé du contenu 2"/>
          <p:cNvSpPr>
            <a:spLocks noGrp="1"/>
          </p:cNvSpPr>
          <p:nvPr>
            <p:ph type="body" sz="half" idx="2"/>
          </p:nvPr>
        </p:nvSpPr>
        <p:spPr/>
        <p:txBody>
          <a:bodyPr/>
          <a:lstStyle/>
          <a:p>
            <a:r>
              <a:rPr lang="it-IT" sz="1200" dirty="0"/>
              <a:t>Sulla sinistra, ciò che rimane di un molo costruito nel 1970. L’ambiente marino ha corroso le armature in acciaio al carbonio, e la struttura ha ceduto.</a:t>
            </a:r>
            <a:br>
              <a:rPr lang="it-IT" sz="1200" dirty="0"/>
            </a:br>
            <a:r>
              <a:rPr lang="it-IT" sz="1200" dirty="0"/>
              <a:t>Sulla destra, il molo adiacente costruito tra il 1937 ed il 1941 usando barre ad aderenza migliorata in acciaio inossidabile AISI 304. Non ha avuto bisogno di alcuna manutenzione ed è rimasto in perfette condizioni.</a:t>
            </a:r>
            <a:endParaRPr lang="en-US" sz="1200" dirty="0"/>
          </a:p>
        </p:txBody>
      </p:sp>
      <p:sp>
        <p:nvSpPr>
          <p:cNvPr id="4" name="ZoneTexte 3"/>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3331174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a:t>Riferimento sulle condizioni di ponti esistenti</a:t>
            </a:r>
          </a:p>
        </p:txBody>
      </p:sp>
      <p:sp>
        <p:nvSpPr>
          <p:cNvPr id="3" name="Content Placeholder 2"/>
          <p:cNvSpPr>
            <a:spLocks noGrp="1"/>
          </p:cNvSpPr>
          <p:nvPr>
            <p:ph idx="1"/>
          </p:nvPr>
        </p:nvSpPr>
        <p:spPr/>
        <p:txBody>
          <a:bodyPr>
            <a:normAutofit fontScale="70000" lnSpcReduction="20000"/>
          </a:bodyPr>
          <a:lstStyle/>
          <a:p>
            <a:pPr marL="514350" indent="-514350">
              <a:buClr>
                <a:srgbClr val="C00000"/>
              </a:buClr>
              <a:buFont typeface="+mj-lt"/>
              <a:buAutoNum type="arabicPeriod"/>
            </a:pPr>
            <a:r>
              <a:rPr lang="en-US" dirty="0">
                <a:hlinkClick r:id="rId3"/>
              </a:rPr>
              <a:t>https://www.theguardian.com/world/2018/aug/16/bridges-across-europe-are-in-a-dangerous-state-warn-experts</a:t>
            </a:r>
            <a:r>
              <a:rPr lang="en-US" dirty="0"/>
              <a:t>   </a:t>
            </a:r>
            <a:endParaRPr lang="fr-FR" dirty="0">
              <a:hlinkClick r:id="rId4"/>
            </a:endParaRPr>
          </a:p>
          <a:p>
            <a:pPr marL="514350" indent="-514350">
              <a:buClr>
                <a:srgbClr val="C00000"/>
              </a:buClr>
              <a:buFont typeface="+mj-lt"/>
              <a:buAutoNum type="arabicPeriod"/>
            </a:pPr>
            <a:r>
              <a:rPr lang="fr-FR" dirty="0">
                <a:hlinkClick r:id="rId4"/>
              </a:rPr>
              <a:t>https://ec.europa.eu/jrc/en/news/keeping-european-bridges-safe</a:t>
            </a:r>
            <a:r>
              <a:rPr lang="fr-FR" dirty="0"/>
              <a:t> </a:t>
            </a:r>
          </a:p>
          <a:p>
            <a:pPr marL="514350" indent="-514350">
              <a:buClr>
                <a:srgbClr val="C00000"/>
              </a:buClr>
              <a:buFont typeface="+mj-lt"/>
              <a:buAutoNum type="arabicPeriod"/>
            </a:pPr>
            <a:r>
              <a:rPr lang="en-US" dirty="0">
                <a:hlinkClick r:id="rId5"/>
              </a:rPr>
              <a:t>https://www.thelocal.de/20180815/bridge-collapse-cannot-be-ruled-out-in-germany-says-expert</a:t>
            </a:r>
            <a:r>
              <a:rPr lang="en-US" dirty="0"/>
              <a:t> </a:t>
            </a:r>
          </a:p>
          <a:p>
            <a:pPr marL="514350" indent="-514350">
              <a:buClr>
                <a:srgbClr val="C00000"/>
              </a:buClr>
              <a:buFont typeface="+mj-lt"/>
              <a:buAutoNum type="arabicPeriod"/>
            </a:pPr>
            <a:r>
              <a:rPr lang="en-US" dirty="0">
                <a:hlinkClick r:id="rId6"/>
              </a:rPr>
              <a:t>https://www.bast.de/BASt_2017/DE/Ingenieurbau/Statistik/statistik-node.html</a:t>
            </a:r>
            <a:r>
              <a:rPr lang="en-US" dirty="0"/>
              <a:t> </a:t>
            </a:r>
          </a:p>
          <a:p>
            <a:pPr marL="514350" indent="-514350">
              <a:buClr>
                <a:srgbClr val="C00000"/>
              </a:buClr>
              <a:buFont typeface="+mj-lt"/>
              <a:buAutoNum type="arabicPeriod"/>
            </a:pPr>
            <a:r>
              <a:rPr lang="en-US" dirty="0">
                <a:hlinkClick r:id="rId7"/>
              </a:rPr>
              <a:t>https://www.lemonde.fr/securite-routiere/article/2018/08/15/un-pont-sur-trois-a-besoin-de-reparations-sur-les-routes-nationales-francaises-selon-un-rapport_5342799_1655513.html</a:t>
            </a:r>
            <a:r>
              <a:rPr lang="en-US" dirty="0"/>
              <a:t> </a:t>
            </a:r>
          </a:p>
          <a:p>
            <a:pPr marL="514350" indent="-514350">
              <a:buClr>
                <a:srgbClr val="C00000"/>
              </a:buClr>
              <a:buFont typeface="+mj-lt"/>
              <a:buAutoNum type="arabicPeriod"/>
            </a:pPr>
            <a:r>
              <a:rPr lang="en-US" dirty="0">
                <a:hlinkClick r:id="rId8"/>
              </a:rPr>
              <a:t>https://edition.cnn.com/2019/04/02/us/deficient-bridge-report-2019-trnd/index.html</a:t>
            </a:r>
            <a:r>
              <a:rPr lang="en-US" dirty="0"/>
              <a:t>  </a:t>
            </a:r>
          </a:p>
          <a:p>
            <a:pPr marL="514350" indent="-514350">
              <a:buClr>
                <a:srgbClr val="C00000"/>
              </a:buClr>
              <a:buFont typeface="+mj-lt"/>
              <a:buAutoNum type="arabicPeriod"/>
            </a:pPr>
            <a:r>
              <a:rPr lang="en-US" dirty="0">
                <a:hlinkClick r:id="rId9"/>
              </a:rPr>
              <a:t>https://artbabridgereport.org/</a:t>
            </a:r>
            <a:r>
              <a:rPr lang="en-US" dirty="0"/>
              <a:t> </a:t>
            </a:r>
          </a:p>
          <a:p>
            <a:pPr marL="514350" indent="-514350">
              <a:buClr>
                <a:srgbClr val="C00000"/>
              </a:buClr>
              <a:buFont typeface="+mj-lt"/>
              <a:buAutoNum type="arabicPeriod"/>
            </a:pPr>
            <a:r>
              <a:rPr lang="en-US" dirty="0">
                <a:hlinkClick r:id="rId10"/>
              </a:rPr>
              <a:t>https://www.infrastructurereportcard.org/cat-item/bridges/</a:t>
            </a:r>
            <a:r>
              <a:rPr lang="en-US" dirty="0"/>
              <a:t> </a:t>
            </a:r>
            <a:endParaRPr lang="fr-FR" dirty="0"/>
          </a:p>
        </p:txBody>
      </p:sp>
      <p:sp>
        <p:nvSpPr>
          <p:cNvPr id="5" name="Slide Number Placeholder 4"/>
          <p:cNvSpPr>
            <a:spLocks noGrp="1"/>
          </p:cNvSpPr>
          <p:nvPr>
            <p:ph type="sldNum" sz="quarter" idx="12"/>
          </p:nvPr>
        </p:nvSpPr>
        <p:spPr/>
        <p:txBody>
          <a:bodyPr/>
          <a:lstStyle/>
          <a:p>
            <a:fld id="{5AF66AA0-E37C-4065-8BE7-D4086C065B53}" type="slidenum">
              <a:rPr lang="fr-BE" smtClean="0"/>
              <a:pPr/>
              <a:t>28</a:t>
            </a:fld>
            <a:endParaRPr lang="fr-BE" dirty="0"/>
          </a:p>
        </p:txBody>
      </p:sp>
      <p:sp>
        <p:nvSpPr>
          <p:cNvPr id="6" name="ZoneTexte 5"/>
          <p:cNvSpPr txBox="1"/>
          <p:nvPr/>
        </p:nvSpPr>
        <p:spPr>
          <a:xfrm rot="1558071">
            <a:off x="7270294" y="1085121"/>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3284363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sz="3600" dirty="0" err="1"/>
              <a:t>Riferimenti</a:t>
            </a:r>
            <a:r>
              <a:rPr lang="fr-FR" sz="3600" dirty="0"/>
              <a:t> sui </a:t>
            </a:r>
            <a:r>
              <a:rPr lang="fr-FR" sz="3600" dirty="0" err="1"/>
              <a:t>ponti</a:t>
            </a:r>
            <a:r>
              <a:rPr lang="fr-FR" sz="3600" dirty="0"/>
              <a:t> in </a:t>
            </a:r>
            <a:br>
              <a:rPr lang="fr-FR" sz="3600" dirty="0"/>
            </a:br>
            <a:r>
              <a:rPr lang="fr-FR" sz="3600" dirty="0" err="1"/>
              <a:t>acciaio</a:t>
            </a:r>
            <a:r>
              <a:rPr lang="fr-FR" sz="3600" dirty="0"/>
              <a:t> </a:t>
            </a:r>
            <a:r>
              <a:rPr lang="fr-FR" sz="3600" dirty="0" err="1"/>
              <a:t>inossidabile</a:t>
            </a:r>
            <a:endParaRPr lang="fr-FR" sz="3600" dirty="0"/>
          </a:p>
        </p:txBody>
      </p:sp>
      <p:sp>
        <p:nvSpPr>
          <p:cNvPr id="3" name="Content Placeholder 2"/>
          <p:cNvSpPr>
            <a:spLocks noGrp="1"/>
          </p:cNvSpPr>
          <p:nvPr>
            <p:ph idx="1"/>
          </p:nvPr>
        </p:nvSpPr>
        <p:spPr/>
        <p:txBody>
          <a:bodyPr>
            <a:normAutofit/>
          </a:bodyPr>
          <a:lstStyle/>
          <a:p>
            <a:pPr marL="514350" lvl="0" indent="-514350">
              <a:buClr>
                <a:srgbClr val="C00000"/>
              </a:buClr>
              <a:buFont typeface="+mj-lt"/>
              <a:buAutoNum type="arabicPeriod"/>
            </a:pPr>
            <a:r>
              <a:rPr lang="en-US" sz="1600" dirty="0"/>
              <a:t>IMOA web publication “Stainless steel in Vehicular, rail and pedestrian bridges” (March 2018)    </a:t>
            </a:r>
            <a:r>
              <a:rPr lang="en-US" sz="1600" dirty="0">
                <a:hlinkClick r:id="rId3"/>
              </a:rPr>
              <a:t>https://www.imoa.info/stainless-solutions/archive/37/Vehicular-rail-and-pedestrian-bridges.php</a:t>
            </a:r>
            <a:r>
              <a:rPr lang="en-US" sz="1600" dirty="0"/>
              <a:t> </a:t>
            </a:r>
          </a:p>
          <a:p>
            <a:pPr marL="514350" lvl="0" indent="-514350">
              <a:buClr>
                <a:srgbClr val="C00000"/>
              </a:buClr>
              <a:buFont typeface="+mj-lt"/>
              <a:buAutoNum type="arabicPeriod"/>
            </a:pPr>
            <a:r>
              <a:rPr lang="en-US" sz="1600" dirty="0"/>
              <a:t>C </a:t>
            </a:r>
            <a:r>
              <a:rPr lang="en-US" sz="1600" dirty="0" err="1"/>
              <a:t>Houska</a:t>
            </a:r>
            <a:r>
              <a:rPr lang="en-US" sz="1600" dirty="0"/>
              <a:t> “More on duplex stainless steel and bridges “, The construction specifier, (May015) </a:t>
            </a:r>
            <a:r>
              <a:rPr lang="en-US" sz="1600" dirty="0">
                <a:hlinkClick r:id="rId4"/>
              </a:rPr>
              <a:t>https://www.constructionspecifier.com/duplex-bridges/</a:t>
            </a:r>
            <a:r>
              <a:rPr lang="en-US" sz="1600" dirty="0"/>
              <a:t> </a:t>
            </a:r>
          </a:p>
          <a:p>
            <a:pPr marL="514350" lvl="0" indent="-514350">
              <a:buClr>
                <a:srgbClr val="C00000"/>
              </a:buClr>
              <a:buFont typeface="+mj-lt"/>
              <a:buAutoNum type="arabicPeriod"/>
            </a:pPr>
            <a:r>
              <a:rPr lang="en-US" sz="1600" dirty="0"/>
              <a:t>EU Publication report “Application of duplex stainless steel for welded bridge construction in an aggressive environment”, (march 2009), ISBN 978-92-79-09948-9  </a:t>
            </a:r>
            <a:r>
              <a:rPr lang="en-US" sz="1600" dirty="0">
                <a:hlinkClick r:id="rId5"/>
              </a:rPr>
              <a:t>https://publications.europa.eu/en/publication-detail/-/publication/ec2748d4-3269-43cd-9a34-3a0e1fba4e23/language-en/format-PDF/source-79161265</a:t>
            </a:r>
            <a:r>
              <a:rPr lang="en-US" sz="1600" dirty="0"/>
              <a:t> </a:t>
            </a:r>
          </a:p>
          <a:p>
            <a:pPr marL="514350" lvl="0" indent="-514350">
              <a:buClr>
                <a:srgbClr val="C00000"/>
              </a:buClr>
              <a:buFont typeface="+mj-lt"/>
              <a:buAutoNum type="arabicPeriod"/>
            </a:pPr>
            <a:r>
              <a:rPr lang="en-US" sz="1600" dirty="0"/>
              <a:t>Euro Inox publication « Pedestrian bridges in stainless steel »  ISBN 2 87997 084 9    </a:t>
            </a:r>
            <a:r>
              <a:rPr lang="en-US" sz="1600" dirty="0">
                <a:hlinkClick r:id="rId6"/>
              </a:rPr>
              <a:t>https://www.bssa.org.uk/cms/File/Euro%20Inox%20Publications/Pedestrian%20Bridges.pdf</a:t>
            </a:r>
            <a:r>
              <a:rPr lang="en-US" sz="1600" dirty="0"/>
              <a:t> </a:t>
            </a:r>
          </a:p>
          <a:p>
            <a:pPr marL="514350" lvl="0" indent="-514350">
              <a:buClr>
                <a:srgbClr val="C00000"/>
              </a:buClr>
              <a:buFont typeface="+mj-lt"/>
              <a:buAutoNum type="arabicPeriod"/>
            </a:pPr>
            <a:r>
              <a:rPr lang="en-US" sz="1600" dirty="0"/>
              <a:t>N. </a:t>
            </a:r>
            <a:r>
              <a:rPr lang="en-US" sz="1600" dirty="0" err="1"/>
              <a:t>Baddoo</a:t>
            </a:r>
            <a:r>
              <a:rPr lang="en-US" sz="1600" dirty="0"/>
              <a:t> and A. </a:t>
            </a:r>
            <a:r>
              <a:rPr lang="en-US" sz="1600" dirty="0" err="1"/>
              <a:t>Kosmač</a:t>
            </a:r>
            <a:r>
              <a:rPr lang="en-US" sz="1600" dirty="0"/>
              <a:t>  “Sustainable Duplex </a:t>
            </a:r>
            <a:r>
              <a:rPr lang="en-US" sz="1600" dirty="0" err="1"/>
              <a:t>Sainless</a:t>
            </a:r>
            <a:r>
              <a:rPr lang="en-US" sz="1600" dirty="0"/>
              <a:t> Steel bridges”   Euro Inox publication   </a:t>
            </a:r>
            <a:r>
              <a:rPr lang="en-US" sz="1600" dirty="0">
                <a:hlinkClick r:id="rId7"/>
              </a:rPr>
              <a:t>www.worldstainless.org/Files/issf/non-image-files/PDF/Sustainable_Duplex_Stainless_Steel_Bridges.pdf</a:t>
            </a:r>
            <a:r>
              <a:rPr lang="en-US" sz="1600" dirty="0"/>
              <a:t> </a:t>
            </a:r>
          </a:p>
          <a:p>
            <a:pPr marL="514350" lvl="0" indent="-514350">
              <a:buClr>
                <a:srgbClr val="C00000"/>
              </a:buClr>
              <a:buFont typeface="+mj-lt"/>
              <a:buAutoNum type="arabicPeriod"/>
            </a:pPr>
            <a:r>
              <a:rPr lang="en-US" sz="1600" dirty="0"/>
              <a:t>“San Diego’s new harbor bridge sails onto the skyline”  </a:t>
            </a:r>
            <a:r>
              <a:rPr lang="en-US" sz="1600" dirty="0" err="1"/>
              <a:t>MolyReview</a:t>
            </a:r>
            <a:r>
              <a:rPr lang="en-US" sz="1600" dirty="0"/>
              <a:t>, (June2012)  </a:t>
            </a:r>
            <a:r>
              <a:rPr lang="en-US" sz="1600" dirty="0">
                <a:hlinkClick r:id="rId8"/>
              </a:rPr>
              <a:t>https://www.imoa.info/molybdenum-uses/molybdenum-grade-stainless-steels/architecture/pedestrian-bridges.php</a:t>
            </a:r>
            <a:endParaRPr lang="en-US" sz="1600" dirty="0"/>
          </a:p>
        </p:txBody>
      </p:sp>
      <p:sp>
        <p:nvSpPr>
          <p:cNvPr id="5" name="Slide Number Placeholder 4"/>
          <p:cNvSpPr>
            <a:spLocks noGrp="1"/>
          </p:cNvSpPr>
          <p:nvPr>
            <p:ph type="sldNum" sz="quarter" idx="12"/>
          </p:nvPr>
        </p:nvSpPr>
        <p:spPr/>
        <p:txBody>
          <a:bodyPr/>
          <a:lstStyle/>
          <a:p>
            <a:fld id="{5AF66AA0-E37C-4065-8BE7-D4086C065B53}" type="slidenum">
              <a:rPr lang="fr-BE" smtClean="0"/>
              <a:pPr/>
              <a:t>29</a:t>
            </a:fld>
            <a:endParaRPr lang="fr-BE" dirty="0"/>
          </a:p>
        </p:txBody>
      </p:sp>
      <p:sp>
        <p:nvSpPr>
          <p:cNvPr id="6" name="ZoneTexte 5"/>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4091365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Title 4"/>
          <p:cNvSpPr>
            <a:spLocks noGrp="1"/>
          </p:cNvSpPr>
          <p:nvPr>
            <p:ph type="ctrTitle"/>
          </p:nvPr>
        </p:nvSpPr>
        <p:spPr/>
        <p:txBody>
          <a:bodyPr/>
          <a:lstStyle/>
          <a:p>
            <a:pPr eaLnBrk="1" hangingPunct="1"/>
            <a:r>
              <a:rPr lang="it-IT" dirty="0"/>
              <a:t>1. Distribuzione dell'acqua</a:t>
            </a:r>
          </a:p>
        </p:txBody>
      </p:sp>
      <p:sp>
        <p:nvSpPr>
          <p:cNvPr id="270338" name="Slide Number Placeholder 3"/>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8F0148E-EF75-4EE5-8282-779A307F87E6}" type="slidenum">
              <a:rPr lang="fr-BE">
                <a:cs typeface="Arial" charset="0"/>
              </a:rPr>
              <a:pPr fontAlgn="base">
                <a:spcBef>
                  <a:spcPct val="0"/>
                </a:spcBef>
                <a:spcAft>
                  <a:spcPct val="0"/>
                </a:spcAft>
                <a:defRPr/>
              </a:pPr>
              <a:t>3</a:t>
            </a:fld>
            <a:endParaRPr lang="it-IT">
              <a:cs typeface="Arial"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C0392A5-CC87-4EBC-A01F-E8E2D167EF89}"/>
              </a:ext>
            </a:extLst>
          </p:cNvPr>
          <p:cNvSpPr>
            <a:spLocks noGrp="1"/>
          </p:cNvSpPr>
          <p:nvPr>
            <p:ph type="title"/>
          </p:nvPr>
        </p:nvSpPr>
        <p:spPr/>
        <p:txBody>
          <a:bodyPr>
            <a:normAutofit fontScale="90000"/>
          </a:bodyPr>
          <a:lstStyle/>
          <a:p>
            <a:r>
              <a:rPr lang="fr-FR" sz="3600" dirty="0" err="1"/>
              <a:t>Riferimenti</a:t>
            </a:r>
            <a:r>
              <a:rPr lang="fr-FR" sz="3600" dirty="0"/>
              <a:t> sui </a:t>
            </a:r>
            <a:r>
              <a:rPr lang="fr-FR" sz="3600" dirty="0" err="1"/>
              <a:t>ponti</a:t>
            </a:r>
            <a:r>
              <a:rPr lang="fr-FR" sz="3600" dirty="0"/>
              <a:t> in </a:t>
            </a:r>
            <a:br>
              <a:rPr lang="fr-FR" sz="3600" dirty="0"/>
            </a:br>
            <a:r>
              <a:rPr lang="fr-FR" sz="3600" dirty="0" err="1"/>
              <a:t>acciaio</a:t>
            </a:r>
            <a:r>
              <a:rPr lang="fr-FR" sz="3600" dirty="0"/>
              <a:t> </a:t>
            </a:r>
            <a:r>
              <a:rPr lang="fr-FR" sz="3600" dirty="0" err="1"/>
              <a:t>inossidabile</a:t>
            </a:r>
            <a:endParaRPr lang="fr-FR" sz="3600" dirty="0"/>
          </a:p>
        </p:txBody>
      </p:sp>
      <p:sp>
        <p:nvSpPr>
          <p:cNvPr id="3" name="Espace réservé du contenu 2"/>
          <p:cNvSpPr>
            <a:spLocks noGrp="1"/>
          </p:cNvSpPr>
          <p:nvPr>
            <p:ph idx="1"/>
          </p:nvPr>
        </p:nvSpPr>
        <p:spPr/>
        <p:txBody>
          <a:bodyPr>
            <a:normAutofit/>
          </a:bodyPr>
          <a:lstStyle/>
          <a:p>
            <a:pPr marL="514350" indent="-514350">
              <a:buClr>
                <a:srgbClr val="C00000"/>
              </a:buClr>
              <a:buFont typeface="+mj-lt"/>
              <a:buAutoNum type="arabicPeriod" startAt="7"/>
            </a:pPr>
            <a:r>
              <a:rPr lang="en-US" sz="1600" dirty="0"/>
              <a:t>K F. Hansen, L. </a:t>
            </a:r>
            <a:r>
              <a:rPr lang="en-US" sz="1600" dirty="0" err="1"/>
              <a:t>Lauge</a:t>
            </a:r>
            <a:r>
              <a:rPr lang="en-US" sz="1600" dirty="0"/>
              <a:t> and S. Kite: “</a:t>
            </a:r>
            <a:r>
              <a:rPr lang="en-US" sz="1600" dirty="0" err="1"/>
              <a:t>Stonecuttes</a:t>
            </a:r>
            <a:r>
              <a:rPr lang="en-US" sz="1600" dirty="0"/>
              <a:t> bridge –Detailed design” (January 2004) DOI: 10.2749/222137804796291719  </a:t>
            </a:r>
            <a:r>
              <a:rPr lang="en-US" sz="1600" dirty="0">
                <a:hlinkClick r:id="rId2"/>
              </a:rPr>
              <a:t>https://www.researchgate.net/publication/233611421_Stonecutters_Bridge_-_Detailed_Design/link/59ce24d3aca272b0ec1a4b34/download</a:t>
            </a:r>
            <a:r>
              <a:rPr lang="en-US" sz="1600" dirty="0"/>
              <a:t> </a:t>
            </a:r>
          </a:p>
          <a:p>
            <a:pPr marL="514350" indent="-514350">
              <a:buClr>
                <a:srgbClr val="C00000"/>
              </a:buClr>
              <a:buFont typeface="+mj-lt"/>
              <a:buAutoNum type="arabicPeriod" startAt="7"/>
            </a:pPr>
            <a:r>
              <a:rPr lang="en-US" sz="1600" dirty="0"/>
              <a:t>Steel Construction Institute publication : “Stonecutters bridge Towers”(2010) </a:t>
            </a:r>
            <a:r>
              <a:rPr lang="en-US" sz="1600" dirty="0">
                <a:hlinkClick r:id="rId3"/>
              </a:rPr>
              <a:t>www.worldstainless.org/Files/issf/non-image-files/PDF/Stonecutters_Bridge_Case_Study-2.pdf</a:t>
            </a:r>
            <a:r>
              <a:rPr lang="en-US" sz="1600" dirty="0"/>
              <a:t>  </a:t>
            </a:r>
          </a:p>
          <a:p>
            <a:pPr marL="514350" indent="-514350">
              <a:buClr>
                <a:srgbClr val="C00000"/>
              </a:buClr>
              <a:buFont typeface="+mj-lt"/>
              <a:buAutoNum type="arabicPeriod" startAt="7"/>
            </a:pPr>
            <a:r>
              <a:rPr lang="en-US" sz="1600" dirty="0"/>
              <a:t> </a:t>
            </a:r>
            <a:r>
              <a:rPr lang="en-US" sz="1600" dirty="0">
                <a:hlinkClick r:id="rId4"/>
              </a:rPr>
              <a:t>G.</a:t>
            </a:r>
            <a:r>
              <a:rPr lang="en-US" sz="1600" dirty="0"/>
              <a:t> </a:t>
            </a:r>
            <a:r>
              <a:rPr lang="en-US" sz="1600" dirty="0" err="1"/>
              <a:t>Gedge</a:t>
            </a:r>
            <a:r>
              <a:rPr lang="en-US" sz="1600" dirty="0"/>
              <a:t>: “Use of duplex stainless steel plate for durable bridge construction” (January 2007) DOI: 10.2749/222137807796119771  </a:t>
            </a:r>
            <a:r>
              <a:rPr lang="en-US" sz="1600" dirty="0">
                <a:hlinkClick r:id="rId5"/>
              </a:rPr>
              <a:t>https://www.researchgate.net/publication/233632633_Use_of_Duplex_Stainless_Steel_Plate_for_Durable_Bridge_Construction</a:t>
            </a:r>
            <a:r>
              <a:rPr lang="en-US" sz="1600" dirty="0"/>
              <a:t> </a:t>
            </a:r>
          </a:p>
          <a:p>
            <a:pPr marL="514350" indent="-514350">
              <a:buClr>
                <a:srgbClr val="C00000"/>
              </a:buClr>
              <a:buFont typeface="+mj-lt"/>
              <a:buAutoNum type="arabicPeriod" startAt="7"/>
            </a:pPr>
            <a:r>
              <a:rPr lang="en-US" sz="1600" dirty="0"/>
              <a:t>Champlain bridge, Montreal Nickel Institute magazine, Vol. 34, N°2, (2019) </a:t>
            </a:r>
            <a:r>
              <a:rPr lang="en-US" sz="1600" dirty="0">
                <a:hlinkClick r:id="rId6"/>
              </a:rPr>
              <a:t>https://www.nickelinstitute.org/nickel-magazine/nickel-magazine-vol34-no2-2019/?lang=English&amp;p=6</a:t>
            </a:r>
            <a:endParaRPr lang="en-US" sz="1600" dirty="0"/>
          </a:p>
          <a:p>
            <a:pPr marL="514350" indent="-514350">
              <a:buClr>
                <a:srgbClr val="C00000"/>
              </a:buClr>
              <a:buFont typeface="+mj-lt"/>
              <a:buAutoNum type="arabicPeriod" startAt="7"/>
            </a:pPr>
            <a:r>
              <a:rPr lang="en-US" sz="1600" dirty="0"/>
              <a:t>Champlain bridge, Montreal  Stainless Steel World online, 05 January 2016 </a:t>
            </a:r>
            <a:r>
              <a:rPr lang="en-US" sz="1600" dirty="0">
                <a:hlinkClick r:id="rId7"/>
              </a:rPr>
              <a:t>http://www.stainless-steel-world.net/news/58262/nas-to-supply-stainless-steel-bar.html</a:t>
            </a:r>
            <a:r>
              <a:rPr lang="en-US" sz="1600" dirty="0"/>
              <a:t> </a:t>
            </a:r>
          </a:p>
          <a:p>
            <a:pPr marL="514350" indent="-514350">
              <a:buClr>
                <a:srgbClr val="C00000"/>
              </a:buClr>
              <a:buFont typeface="+mj-lt"/>
              <a:buAutoNum type="arabicPeriod" startAt="7"/>
            </a:pPr>
            <a:r>
              <a:rPr lang="en-US" sz="1600" dirty="0"/>
              <a:t>Hong-Kong Macau bridge ISSF Publication: “Stainless steel in Infrastructure” </a:t>
            </a:r>
            <a:r>
              <a:rPr lang="en-US" sz="1600" dirty="0">
                <a:hlinkClick r:id="rId8"/>
              </a:rPr>
              <a:t>http://www.worldstainless.org/Files/issf/non-image-files/PDF/ISSF_Stainless_Steel_in_Infrastructure_English.pdf</a:t>
            </a:r>
            <a:r>
              <a:rPr lang="en-US" sz="1600" dirty="0"/>
              <a:t>   </a:t>
            </a:r>
          </a:p>
        </p:txBody>
      </p:sp>
      <p:sp>
        <p:nvSpPr>
          <p:cNvPr id="4" name="Espace réservé du numéro de diapositive 3"/>
          <p:cNvSpPr>
            <a:spLocks noGrp="1"/>
          </p:cNvSpPr>
          <p:nvPr>
            <p:ph type="sldNum" sz="quarter" idx="12"/>
          </p:nvPr>
        </p:nvSpPr>
        <p:spPr/>
        <p:txBody>
          <a:bodyPr/>
          <a:lstStyle/>
          <a:p>
            <a:fld id="{5AF66AA0-E37C-4065-8BE7-D4086C065B53}" type="slidenum">
              <a:rPr lang="fr-BE" smtClean="0"/>
              <a:pPr/>
              <a:t>30</a:t>
            </a:fld>
            <a:endParaRPr lang="fr-BE" dirty="0"/>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3578181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A8ABB4F-2889-4433-A187-17DAFF612040}"/>
              </a:ext>
            </a:extLst>
          </p:cNvPr>
          <p:cNvSpPr>
            <a:spLocks noGrp="1"/>
          </p:cNvSpPr>
          <p:nvPr>
            <p:ph type="title"/>
          </p:nvPr>
        </p:nvSpPr>
        <p:spPr/>
        <p:txBody>
          <a:bodyPr>
            <a:normAutofit fontScale="90000"/>
          </a:bodyPr>
          <a:lstStyle/>
          <a:p>
            <a:r>
              <a:rPr lang="fr-FR" sz="3600" dirty="0" err="1"/>
              <a:t>Riferimenti</a:t>
            </a:r>
            <a:r>
              <a:rPr lang="fr-FR" sz="3600" dirty="0"/>
              <a:t> sui </a:t>
            </a:r>
            <a:r>
              <a:rPr lang="fr-FR" sz="3600" dirty="0" err="1"/>
              <a:t>ponti</a:t>
            </a:r>
            <a:r>
              <a:rPr lang="fr-FR" sz="3600" dirty="0"/>
              <a:t> in </a:t>
            </a:r>
            <a:br>
              <a:rPr lang="fr-FR" sz="3600" dirty="0"/>
            </a:br>
            <a:r>
              <a:rPr lang="fr-FR" sz="3600" dirty="0" err="1"/>
              <a:t>acciaio</a:t>
            </a:r>
            <a:r>
              <a:rPr lang="fr-FR" sz="3600" dirty="0"/>
              <a:t> </a:t>
            </a:r>
            <a:r>
              <a:rPr lang="fr-FR" sz="3600" dirty="0" err="1"/>
              <a:t>inossidabile</a:t>
            </a:r>
            <a:endParaRPr lang="fr-FR" sz="3600" dirty="0"/>
          </a:p>
        </p:txBody>
      </p:sp>
      <p:sp>
        <p:nvSpPr>
          <p:cNvPr id="3" name="Espace réservé du contenu 2"/>
          <p:cNvSpPr>
            <a:spLocks noGrp="1"/>
          </p:cNvSpPr>
          <p:nvPr>
            <p:ph idx="1"/>
          </p:nvPr>
        </p:nvSpPr>
        <p:spPr/>
        <p:txBody>
          <a:bodyPr>
            <a:normAutofit fontScale="47500" lnSpcReduction="20000"/>
          </a:bodyPr>
          <a:lstStyle/>
          <a:p>
            <a:pPr marL="514350" indent="-514350">
              <a:buClr>
                <a:srgbClr val="C00000"/>
              </a:buClr>
              <a:buFont typeface="+mj-lt"/>
              <a:buAutoNum type="arabicPeriod" startAt="13"/>
            </a:pPr>
            <a:r>
              <a:rPr lang="en-US" dirty="0"/>
              <a:t>Hong-Kong Macau bridge </a:t>
            </a:r>
            <a:r>
              <a:rPr lang="en-US" dirty="0">
                <a:hlinkClick r:id="rId3"/>
              </a:rPr>
              <a:t>https://en.wikipedia.org/wiki/Hong_Kong%E2%80%93Zhuhai%E2%80%93Macau_Bridge</a:t>
            </a:r>
            <a:r>
              <a:rPr lang="en-US" dirty="0"/>
              <a:t> </a:t>
            </a:r>
          </a:p>
          <a:p>
            <a:pPr marL="514350" lvl="0" indent="-514350">
              <a:buClr>
                <a:srgbClr val="C00000"/>
              </a:buClr>
              <a:buFont typeface="+mj-lt"/>
              <a:buAutoNum type="arabicPeriod" startAt="13"/>
            </a:pPr>
            <a:r>
              <a:rPr lang="en-US" dirty="0"/>
              <a:t>IMOA publication “</a:t>
            </a:r>
            <a:r>
              <a:rPr lang="en-US" dirty="0">
                <a:hlinkClick r:id="rId4" action="ppaction://hlinkfile"/>
              </a:rPr>
              <a:t>Innovative bridge at Ft Worth</a:t>
            </a:r>
            <a:r>
              <a:rPr lang="en-US" dirty="0"/>
              <a:t>, Texas”  Moly-Review 1/2018  </a:t>
            </a:r>
            <a:r>
              <a:rPr lang="en-US" dirty="0">
                <a:hlinkClick r:id="rId5"/>
              </a:rPr>
              <a:t>https://www.imoa.info/molybdenum-media-centre/downloads/</a:t>
            </a:r>
            <a:endParaRPr lang="en-US" dirty="0"/>
          </a:p>
          <a:p>
            <a:pPr marL="514350" lvl="0" indent="-514350">
              <a:buClr>
                <a:srgbClr val="C00000"/>
              </a:buClr>
              <a:buFont typeface="+mj-lt"/>
              <a:buAutoNum type="arabicPeriod" startAt="13"/>
            </a:pPr>
            <a:r>
              <a:rPr lang="en-US" dirty="0"/>
              <a:t>Steel Construction Institute publication: “</a:t>
            </a:r>
            <a:r>
              <a:rPr lang="en-US" dirty="0" err="1"/>
              <a:t>Cala</a:t>
            </a:r>
            <a:r>
              <a:rPr lang="en-US" dirty="0"/>
              <a:t> </a:t>
            </a:r>
            <a:r>
              <a:rPr lang="en-US" dirty="0" err="1"/>
              <a:t>Galdana</a:t>
            </a:r>
            <a:r>
              <a:rPr lang="en-US" dirty="0"/>
              <a:t> Bridge” (2010) </a:t>
            </a:r>
            <a:r>
              <a:rPr lang="en-US" dirty="0">
                <a:hlinkClick r:id="rId6"/>
              </a:rPr>
              <a:t>http://www.worldstainless.org/architecture_building_and_construction_applications/structural_applications</a:t>
            </a:r>
            <a:r>
              <a:rPr lang="en-US" dirty="0"/>
              <a:t> </a:t>
            </a:r>
          </a:p>
          <a:p>
            <a:pPr marL="514350" lvl="0" indent="-514350">
              <a:buClr>
                <a:srgbClr val="C00000"/>
              </a:buClr>
              <a:buFont typeface="+mj-lt"/>
              <a:buAutoNum type="arabicPeriod" startAt="13"/>
            </a:pPr>
            <a:r>
              <a:rPr lang="en-US" dirty="0"/>
              <a:t>Railways Bridges in India </a:t>
            </a:r>
            <a:r>
              <a:rPr lang="en-US" dirty="0">
                <a:hlinkClick r:id="rId7"/>
              </a:rPr>
              <a:t>https://www.apnnews.com/pamban-to-become-indias-first-railway-bridge-to-use-stainless-steel-structurals/</a:t>
            </a:r>
            <a:endParaRPr lang="en-US" dirty="0"/>
          </a:p>
          <a:p>
            <a:pPr marL="514350" lvl="0" indent="-514350">
              <a:buClr>
                <a:srgbClr val="C00000"/>
              </a:buClr>
              <a:buFont typeface="+mj-lt"/>
              <a:buAutoNum type="arabicPeriod" startAt="13"/>
            </a:pPr>
            <a:r>
              <a:rPr lang="en-US" dirty="0"/>
              <a:t>Steel Construction Institute publication: “Helix Pedestrian Bridge” (2011) </a:t>
            </a:r>
            <a:r>
              <a:rPr lang="en-US" dirty="0">
                <a:hlinkClick r:id="rId8"/>
              </a:rPr>
              <a:t>http://worldstainless.org/architecture_building_and_construction_applications/structural_applications</a:t>
            </a:r>
            <a:r>
              <a:rPr lang="en-US" dirty="0"/>
              <a:t> </a:t>
            </a:r>
          </a:p>
          <a:p>
            <a:pPr marL="514350" lvl="0" indent="-514350">
              <a:buClr>
                <a:srgbClr val="C00000"/>
              </a:buClr>
              <a:buFont typeface="+mj-lt"/>
              <a:buAutoNum type="arabicPeriod" startAt="13"/>
            </a:pPr>
            <a:r>
              <a:rPr lang="en-US" dirty="0"/>
              <a:t>ISSF Publication: Bascule pedestrian bridge in “Stainless steel as an architectural material” </a:t>
            </a:r>
            <a:r>
              <a:rPr lang="en-US" dirty="0">
                <a:hlinkClick r:id="rId9"/>
              </a:rPr>
              <a:t>http://www.worldstainless.org/Files/issf/non-image-files/PDF/ISSF_Stainless_Steel_as_an_Architectural_Material.pdf</a:t>
            </a:r>
            <a:endParaRPr lang="en-US" dirty="0"/>
          </a:p>
          <a:p>
            <a:pPr marL="514350" lvl="0" indent="-514350">
              <a:buClr>
                <a:srgbClr val="C00000"/>
              </a:buClr>
              <a:buFont typeface="+mj-lt"/>
              <a:buAutoNum type="arabicPeriod" startAt="13"/>
            </a:pPr>
            <a:r>
              <a:rPr lang="en-US" dirty="0" err="1"/>
              <a:t>Trumpf</a:t>
            </a:r>
            <a:r>
              <a:rPr lang="en-US" dirty="0"/>
              <a:t> bridge   </a:t>
            </a:r>
            <a:r>
              <a:rPr lang="en-US" dirty="0">
                <a:hlinkClick r:id="rId10"/>
              </a:rPr>
              <a:t>https://www.outokumpu.com/en/choose-stainless/2018/case-pedestrian-bridge-at-trumpf-headquarters</a:t>
            </a:r>
            <a:r>
              <a:rPr lang="en-US" dirty="0"/>
              <a:t> </a:t>
            </a:r>
          </a:p>
          <a:p>
            <a:pPr marL="514350" lvl="0" indent="-514350">
              <a:buClr>
                <a:srgbClr val="C00000"/>
              </a:buClr>
              <a:buFont typeface="+mj-lt"/>
              <a:buAutoNum type="arabicPeriod" startAt="13"/>
            </a:pPr>
            <a:r>
              <a:rPr lang="en-US" dirty="0"/>
              <a:t>IMOA Publication “San Diego’s new harbor bridge sails onto the skyline”  </a:t>
            </a:r>
            <a:r>
              <a:rPr lang="en-US" dirty="0" err="1"/>
              <a:t>MolyReview</a:t>
            </a:r>
            <a:r>
              <a:rPr lang="en-US" dirty="0"/>
              <a:t>, (June2012)  </a:t>
            </a:r>
            <a:r>
              <a:rPr lang="en-US" dirty="0">
                <a:hlinkClick r:id="rId11"/>
              </a:rPr>
              <a:t>https://www.imoa.info/molybdenum-uses/molybdenum-grade-stainless-steels/architecture/pedestrian-bridges.php</a:t>
            </a:r>
            <a:endParaRPr lang="en-US" dirty="0"/>
          </a:p>
        </p:txBody>
      </p:sp>
      <p:sp>
        <p:nvSpPr>
          <p:cNvPr id="4" name="Espace réservé du numéro de diapositive 3"/>
          <p:cNvSpPr>
            <a:spLocks noGrp="1"/>
          </p:cNvSpPr>
          <p:nvPr>
            <p:ph type="sldNum" sz="quarter" idx="12"/>
          </p:nvPr>
        </p:nvSpPr>
        <p:spPr/>
        <p:txBody>
          <a:bodyPr/>
          <a:lstStyle/>
          <a:p>
            <a:fld id="{5AF66AA0-E37C-4065-8BE7-D4086C065B53}" type="slidenum">
              <a:rPr lang="fr-BE" smtClean="0"/>
              <a:pPr/>
              <a:t>31</a:t>
            </a:fld>
            <a:endParaRPr lang="fr-BE" dirty="0"/>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37753355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nl-BE" dirty="0"/>
              <a:t>3. Infrastrutture costiere</a:t>
            </a:r>
          </a:p>
        </p:txBody>
      </p:sp>
      <p:sp>
        <p:nvSpPr>
          <p:cNvPr id="5" name="Sous-titre 4"/>
          <p:cNvSpPr>
            <a:spLocks noGrp="1"/>
          </p:cNvSpPr>
          <p:nvPr>
            <p:ph type="subTitle" idx="1"/>
          </p:nvPr>
        </p:nvSpPr>
        <p:spPr/>
        <p:txBody>
          <a:bodyPr/>
          <a:lstStyle/>
          <a:p>
            <a:r>
              <a:rPr lang="it-IT" dirty="0"/>
              <a:t>Il 37% della popolazione mondiale vive nel raggio di 100 km dalla costa</a:t>
            </a:r>
          </a:p>
        </p:txBody>
      </p:sp>
      <p:sp>
        <p:nvSpPr>
          <p:cNvPr id="2" name="Slide Number Placeholder 1"/>
          <p:cNvSpPr>
            <a:spLocks noGrp="1"/>
          </p:cNvSpPr>
          <p:nvPr>
            <p:ph type="sldNum" sz="quarter" idx="12"/>
          </p:nvPr>
        </p:nvSpPr>
        <p:spPr/>
        <p:txBody>
          <a:bodyPr/>
          <a:lstStyle/>
          <a:p>
            <a:fld id="{5AF66AA0-E37C-4065-8BE7-D4086C065B53}" type="slidenum">
              <a:rPr lang="fr-BE" smtClean="0"/>
              <a:pPr/>
              <a:t>32</a:t>
            </a:fld>
            <a:endParaRPr lang="fr-BE" dirty="0"/>
          </a:p>
        </p:txBody>
      </p:sp>
      <p:sp>
        <p:nvSpPr>
          <p:cNvPr id="6" name="ZoneTexte 5"/>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22509291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it-IT" dirty="0"/>
              <a:t>Cambiamento climatico e coste</a:t>
            </a:r>
          </a:p>
        </p:txBody>
      </p:sp>
      <p:sp>
        <p:nvSpPr>
          <p:cNvPr id="3" name="Espace réservé du contenu 2"/>
          <p:cNvSpPr>
            <a:spLocks noGrp="1"/>
          </p:cNvSpPr>
          <p:nvPr>
            <p:ph idx="1"/>
          </p:nvPr>
        </p:nvSpPr>
        <p:spPr/>
        <p:txBody>
          <a:bodyPr>
            <a:normAutofit fontScale="92500" lnSpcReduction="20000"/>
          </a:bodyPr>
          <a:lstStyle/>
          <a:p>
            <a:pPr marL="0" indent="0">
              <a:buNone/>
            </a:pPr>
            <a:r>
              <a:rPr lang="it-IT" dirty="0"/>
              <a:t>Alcune conseguenze:</a:t>
            </a:r>
          </a:p>
          <a:p>
            <a:r>
              <a:rPr lang="it-IT" dirty="0"/>
              <a:t>Il livello degli oceani si innalza con un tasso di circa 3 mm/anno… e on tornerà indietro! Alcuni territori sono già o saranno inondati</a:t>
            </a:r>
          </a:p>
          <a:p>
            <a:r>
              <a:rPr lang="it-IT" dirty="0"/>
              <a:t>Gli eventi metereologici estremi sono più frequenti (come uragani di categoria 5, super tifoni, …) aggiungendosi ai danni costieri</a:t>
            </a:r>
          </a:p>
          <a:p>
            <a:r>
              <a:rPr lang="it-IT" dirty="0"/>
              <a:t>Sono in corso importanti cambiamenti negli ecosistemi costieri, per lo più distruttivi</a:t>
            </a:r>
          </a:p>
          <a:p>
            <a:r>
              <a:rPr lang="it-IT" dirty="0"/>
              <a:t>La popolazione umana e le sue attività sono minacciate, con enormi costi umani ed economici.</a:t>
            </a:r>
          </a:p>
        </p:txBody>
      </p:sp>
      <p:sp>
        <p:nvSpPr>
          <p:cNvPr id="4" name="ZoneTexte 3"/>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30555036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a:t>Inondazioni</a:t>
            </a:r>
            <a:r>
              <a:rPr lang="en-US" dirty="0"/>
              <a:t> (</a:t>
            </a:r>
            <a:r>
              <a:rPr lang="en-US" dirty="0" err="1"/>
              <a:t>sud</a:t>
            </a:r>
            <a:r>
              <a:rPr lang="en-US" dirty="0"/>
              <a:t> </a:t>
            </a:r>
            <a:r>
              <a:rPr lang="en-US" dirty="0" err="1"/>
              <a:t>della</a:t>
            </a:r>
            <a:r>
              <a:rPr lang="en-US" dirty="0"/>
              <a:t> Francia)</a:t>
            </a:r>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38250" y="1879600"/>
            <a:ext cx="6667500" cy="4438650"/>
          </a:xfrm>
          <a:ln>
            <a:solidFill>
              <a:schemeClr val="tx1"/>
            </a:solidFill>
          </a:ln>
        </p:spPr>
      </p:pic>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28122080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Danni </a:t>
            </a:r>
            <a:r>
              <a:rPr lang="en-US" dirty="0" err="1"/>
              <a:t>costieri</a:t>
            </a:r>
            <a:r>
              <a:rPr lang="en-US" dirty="0"/>
              <a:t> (</a:t>
            </a:r>
            <a:r>
              <a:rPr lang="en-US" dirty="0" err="1"/>
              <a:t>località</a:t>
            </a:r>
            <a:r>
              <a:rPr lang="en-US" dirty="0"/>
              <a:t> </a:t>
            </a:r>
            <a:r>
              <a:rPr lang="en-US" dirty="0" err="1"/>
              <a:t>ignota</a:t>
            </a:r>
            <a:r>
              <a:rPr lang="en-US" dirty="0"/>
              <a:t>)</a:t>
            </a:r>
          </a:p>
        </p:txBody>
      </p:sp>
      <p:pic>
        <p:nvPicPr>
          <p:cNvPr id="10" name="Image 6">
            <a:extLst>
              <a:ext uri="{FF2B5EF4-FFF2-40B4-BE49-F238E27FC236}">
                <a16:creationId xmlns:a16="http://schemas.microsoft.com/office/drawing/2014/main" id="{B167A477-3436-4894-A78D-6E933B25F5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85872"/>
            <a:ext cx="8229600" cy="4626106"/>
          </a:xfrm>
          <a:prstGeom prst="rect">
            <a:avLst/>
          </a:prstGeom>
          <a:ln>
            <a:solidFill>
              <a:schemeClr val="tx1"/>
            </a:solidFill>
          </a:ln>
        </p:spPr>
      </p:pic>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6684340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a:t>Opzioni</a:t>
            </a:r>
            <a:r>
              <a:rPr lang="en-US" dirty="0"/>
              <a:t> per </a:t>
            </a:r>
            <a:r>
              <a:rPr lang="en-US" dirty="0" err="1"/>
              <a:t>l’adattamento</a:t>
            </a:r>
            <a:r>
              <a:rPr lang="en-US" dirty="0"/>
              <a:t> </a:t>
            </a:r>
            <a:r>
              <a:rPr lang="en-US" dirty="0" err="1"/>
              <a:t>costiero</a:t>
            </a:r>
            <a:endParaRPr lang="it-IT" dirty="0"/>
          </a:p>
        </p:txBody>
      </p:sp>
      <p:sp>
        <p:nvSpPr>
          <p:cNvPr id="3" name="Espace réservé du contenu 2"/>
          <p:cNvSpPr>
            <a:spLocks noGrp="1"/>
          </p:cNvSpPr>
          <p:nvPr>
            <p:ph idx="1"/>
          </p:nvPr>
        </p:nvSpPr>
        <p:spPr/>
        <p:txBody>
          <a:bodyPr>
            <a:noAutofit/>
          </a:bodyPr>
          <a:lstStyle/>
          <a:p>
            <a:r>
              <a:rPr lang="it-IT" sz="2400" dirty="0"/>
              <a:t>Ritiro controllato (per esempio strutture mobili, sistemi di difesa dalle inondazioni che si verificano nell’entroterra, sistemi di allarme</a:t>
            </a:r>
          </a:p>
          <a:p>
            <a:r>
              <a:rPr lang="it-IT" sz="2400" dirty="0"/>
              <a:t>Adattamenti (ad es. trasferimento del bacino idrico, gestione delle dune, gestione delle piogge e delle acque reflue)</a:t>
            </a:r>
          </a:p>
          <a:p>
            <a:r>
              <a:rPr lang="it-IT" sz="2400" dirty="0"/>
              <a:t>Protezione (comprende un'ampia gamma di tecnologie a disposizione degli ingegneri costieri per rendere stabile una linea di costa, includendo le tecnologie soffici come il ripascimento e le strutture rigide come dighe, terrapieni ed argini)</a:t>
            </a:r>
          </a:p>
          <a:p>
            <a:pPr>
              <a:buClr>
                <a:srgbClr val="C00000"/>
              </a:buClr>
              <a:buFont typeface="Wingdings" panose="05000000000000000000" pitchFamily="2" charset="2"/>
              <a:buChar char="§"/>
            </a:pPr>
            <a:endParaRPr lang="en-US" sz="2400" dirty="0"/>
          </a:p>
        </p:txBody>
      </p:sp>
      <p:sp>
        <p:nvSpPr>
          <p:cNvPr id="4" name="ZoneTexte 3"/>
          <p:cNvSpPr txBox="1"/>
          <p:nvPr/>
        </p:nvSpPr>
        <p:spPr>
          <a:xfrm>
            <a:off x="251520" y="6309320"/>
            <a:ext cx="8784976" cy="461665"/>
          </a:xfrm>
          <a:prstGeom prst="rect">
            <a:avLst/>
          </a:prstGeom>
          <a:noFill/>
        </p:spPr>
        <p:txBody>
          <a:bodyPr wrap="square" rtlCol="0">
            <a:spAutoFit/>
          </a:bodyPr>
          <a:lstStyle/>
          <a:p>
            <a:r>
              <a:rPr lang="fr-FR" sz="1200" dirty="0"/>
              <a:t>Fonte:  </a:t>
            </a:r>
            <a:r>
              <a:rPr lang="fr-FR" sz="1200" dirty="0">
                <a:hlinkClick r:id="rId2"/>
              </a:rPr>
              <a:t>www.unfccc.int/resource/docs/tp/tp0199.pdf</a:t>
            </a:r>
            <a:r>
              <a:rPr lang="fr-FR" sz="1200" dirty="0"/>
              <a:t> </a:t>
            </a:r>
          </a:p>
          <a:p>
            <a:r>
              <a:rPr lang="fr-FR" sz="1200" dirty="0">
                <a:hlinkClick r:id="rId3"/>
              </a:rPr>
              <a:t>https://www.unenvironment.org/explore-topics/oceans-seas/what-we-do/working-regional-seas/coastal-zone-management</a:t>
            </a:r>
            <a:r>
              <a:rPr lang="fr-FR" sz="1200" dirty="0"/>
              <a:t>  </a:t>
            </a:r>
            <a:endParaRPr lang="en-US" sz="1200" dirty="0"/>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11043626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it-IT" dirty="0"/>
              <a:t>Alcune strutture di protezione che usano acciaio inossidabile</a:t>
            </a:r>
            <a:endParaRPr lang="en-US" dirty="0"/>
          </a:p>
        </p:txBody>
      </p:sp>
      <p:sp>
        <p:nvSpPr>
          <p:cNvPr id="3" name="Subtitle 2">
            <a:extLst>
              <a:ext uri="{FF2B5EF4-FFF2-40B4-BE49-F238E27FC236}">
                <a16:creationId xmlns:a16="http://schemas.microsoft.com/office/drawing/2014/main" id="{83574E58-E34D-4D1F-937B-589F55BE7F26}"/>
              </a:ext>
            </a:extLst>
          </p:cNvPr>
          <p:cNvSpPr>
            <a:spLocks noGrp="1"/>
          </p:cNvSpPr>
          <p:nvPr>
            <p:ph type="subTitle" idx="1"/>
          </p:nvPr>
        </p:nvSpPr>
        <p:spPr/>
        <p:txBody>
          <a:bodyPr/>
          <a:lstStyle/>
          <a:p>
            <a:endParaRPr lang="en-GB"/>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22751634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it-IT" dirty="0"/>
              <a:t>Diga, </a:t>
            </a:r>
            <a:r>
              <a:rPr lang="it-IT" dirty="0" err="1"/>
              <a:t>Cromer</a:t>
            </a:r>
            <a:r>
              <a:rPr lang="it-IT" dirty="0"/>
              <a:t>, Regno Unito</a:t>
            </a:r>
          </a:p>
        </p:txBody>
      </p:sp>
      <p:pic>
        <p:nvPicPr>
          <p:cNvPr id="7" name="Image 2" descr="Résultat de recherche d'images pour &quot;cromer uk seawall&quot;">
            <a:extLst>
              <a:ext uri="{FF2B5EF4-FFF2-40B4-BE49-F238E27FC236}">
                <a16:creationId xmlns:a16="http://schemas.microsoft.com/office/drawing/2014/main" id="{82B2B5DB-1B20-41D0-BE2A-9181D73A1BE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80901" y="940258"/>
            <a:ext cx="4464075" cy="4691063"/>
          </a:xfrm>
          <a:ln>
            <a:solidFill>
              <a:schemeClr val="tx1"/>
            </a:solidFill>
          </a:ln>
        </p:spPr>
      </p:pic>
      <p:sp>
        <p:nvSpPr>
          <p:cNvPr id="2" name="Espace réservé du contenu 1"/>
          <p:cNvSpPr>
            <a:spLocks noGrp="1"/>
          </p:cNvSpPr>
          <p:nvPr>
            <p:ph type="body" sz="half" idx="2"/>
          </p:nvPr>
        </p:nvSpPr>
        <p:spPr/>
        <p:txBody>
          <a:bodyPr>
            <a:noAutofit/>
          </a:bodyPr>
          <a:lstStyle/>
          <a:p>
            <a:r>
              <a:rPr lang="it-IT" sz="1600" dirty="0" err="1"/>
              <a:t>Cromer</a:t>
            </a:r>
            <a:r>
              <a:rPr lang="it-IT" sz="1600" dirty="0"/>
              <a:t> è una bellissima località balneare del Norfolk settentrionale, risalente all'epoca vittoriana. La protezione contro il mare è garantita da una diga in calcestruzzo e da argini in legno. In seguito ad una forte tempesta avvenuta nel 2013, è stato necessario effettuare riparazioni estese e costose, non solo per mantenere l’attuale livello di difesa, ma anche per anticipare i 100 anni di innalzamento del livello del mare previsto. In questo progetto, sono state utilizzate oltre 300 tonnellate di tondini ad aderenza migliorata in acciaio inossidabile duplex S32304 (EN 1.4362).</a:t>
            </a:r>
            <a:endParaRPr lang="en-US" sz="1600" dirty="0"/>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6589441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dirty="0" err="1"/>
              <a:t>Frangiflutti</a:t>
            </a:r>
            <a:r>
              <a:rPr lang="en-US" dirty="0"/>
              <a:t>, Bayonne, Francia</a:t>
            </a:r>
            <a:endParaRPr lang="it-IT" dirty="0"/>
          </a:p>
        </p:txBody>
      </p:sp>
      <p:sp>
        <p:nvSpPr>
          <p:cNvPr id="2" name="Espace réservé du contenu 1"/>
          <p:cNvSpPr>
            <a:spLocks noGrp="1"/>
          </p:cNvSpPr>
          <p:nvPr>
            <p:ph idx="1"/>
          </p:nvPr>
        </p:nvSpPr>
        <p:spPr>
          <a:xfrm>
            <a:off x="457200" y="1484784"/>
            <a:ext cx="8229600" cy="1612776"/>
          </a:xfrm>
        </p:spPr>
        <p:txBody>
          <a:bodyPr>
            <a:noAutofit/>
          </a:bodyPr>
          <a:lstStyle/>
          <a:p>
            <a:pPr marL="0" indent="0">
              <a:lnSpc>
                <a:spcPct val="110000"/>
              </a:lnSpc>
              <a:spcBef>
                <a:spcPts val="0"/>
              </a:spcBef>
              <a:buNone/>
            </a:pPr>
            <a:r>
              <a:rPr lang="it-IT" sz="1400" dirty="0"/>
              <a:t>Il frangiflutti, costruito negli anni ’60, protegge l’entrata del porto di Bayonne dalle tempeste. È caratterizzato da un muro e da una piattaforma abbastanza larga e resistente da sostenere una gru per carichi pesanti. Questa struttura sostituisce i blocchi di cemento da 40 tonnellate che dissipano l'energia delle onde in arrivo sul lato mare mentre si infrangono. Non appena la piattaforma ha incominciato a mostrare delle crepe, essa è stata riparato usando barre ad aderenza migliorata in acciaio inossidabile duplex S32205 (EN 1.4462), caratterizzate da un carico di snervamento minimo di 750 Mpa, che hanno permesso una riduzione di peso della struttura. Sono state necessarie alla fine solo 130 tonnellate di tondi per cemento armato.</a:t>
            </a:r>
            <a:endParaRPr lang="en-US" sz="1400" dirty="0"/>
          </a:p>
        </p:txBody>
      </p:sp>
      <p:pic>
        <p:nvPicPr>
          <p:cNvPr id="3" name="Image 2" descr="D:\MesDocuments\ISSF_Projects_under_way\Duplex_stainless_steels\Images\Coastal_works_Bayonne_breakwater.jpg"/>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3284984"/>
            <a:ext cx="9144000" cy="3573016"/>
          </a:xfrm>
          <a:prstGeom prst="rect">
            <a:avLst/>
          </a:prstGeom>
          <a:noFill/>
          <a:ln>
            <a:solidFill>
              <a:schemeClr val="tx1"/>
            </a:solidFill>
          </a:ln>
          <a:extLst>
            <a:ext uri="{53640926-AAD7-44D8-BBD7-CCE9431645EC}">
              <a14:shadowObscured xmlns:a14="http://schemas.microsoft.com/office/drawing/2010/main"/>
            </a:ext>
          </a:extLst>
        </p:spPr>
      </p:pic>
      <p:sp>
        <p:nvSpPr>
          <p:cNvPr id="5" name="ZoneTexte 4"/>
          <p:cNvSpPr txBox="1"/>
          <p:nvPr/>
        </p:nvSpPr>
        <p:spPr>
          <a:xfrm rot="1558071">
            <a:off x="7525243" y="320416"/>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2659634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it-IT" sz="3600" dirty="0"/>
              <a:t>Perché gli acciai inossidabili sono usati?</a:t>
            </a:r>
            <a:endParaRPr lang="fr-FR" sz="3600" dirty="0"/>
          </a:p>
        </p:txBody>
      </p:sp>
      <p:sp>
        <p:nvSpPr>
          <p:cNvPr id="3" name="Espace réservé du contenu 2"/>
          <p:cNvSpPr>
            <a:spLocks noGrp="1"/>
          </p:cNvSpPr>
          <p:nvPr>
            <p:ph idx="1"/>
          </p:nvPr>
        </p:nvSpPr>
        <p:spPr/>
        <p:txBody>
          <a:bodyPr>
            <a:noAutofit/>
          </a:bodyPr>
          <a:lstStyle/>
          <a:p>
            <a:pPr lvl="0"/>
            <a:r>
              <a:rPr lang="it-IT" sz="1900" dirty="0"/>
              <a:t>Bassi tassi di perdita: gli acciai inossidabili non soffrono di corrosione uniforme come gli altri acciai o il ferro, corrosione che può creare rottura e guasti nelle condutture. Con una giusta progettazione, il comparto che adopera acciaio inossidabile può operare in sicurezza in aree a rischio sismico.</a:t>
            </a:r>
            <a:endParaRPr lang="en-GB" sz="1900" dirty="0"/>
          </a:p>
          <a:p>
            <a:pPr lvl="0"/>
            <a:r>
              <a:rPr lang="it-IT" sz="1900" dirty="0"/>
              <a:t>Igienicità: gli acciai inossidabili sono fondamentalmente inerti a contatto con le acque potabili, che conservano la loro qualità e integrità.</a:t>
            </a:r>
            <a:endParaRPr lang="en-GB" sz="1900" dirty="0"/>
          </a:p>
          <a:p>
            <a:pPr lvl="0"/>
            <a:r>
              <a:rPr lang="it-IT" sz="1900" dirty="0"/>
              <a:t>Vita di servizio allungata: i componenti in acciaio inossidabile possono offrire una vita di servizio di anche 100 anni grazie alla loro eccellente resistenza alla corrosione. Gli acciai inossidabili non si corrodono nella maggior parte dei terreni e non necessitano di rivestimenti o di sistemi di protezione elettrochimica.</a:t>
            </a:r>
            <a:endParaRPr lang="en-GB" sz="1900" dirty="0"/>
          </a:p>
          <a:p>
            <a:pPr lvl="0"/>
            <a:r>
              <a:rPr lang="it-IT" sz="1900" dirty="0"/>
              <a:t>Riciclabile: diversamente da quelli non metallici o rivestiti in cemento, i tubi in acciaio inossidabili sono facilmente riciclabili e il loro contenuto di lega è molto valutato.</a:t>
            </a:r>
            <a:endParaRPr lang="en-GB" sz="1900" dirty="0"/>
          </a:p>
          <a:p>
            <a:r>
              <a:rPr lang="it-IT" sz="1900" dirty="0"/>
              <a:t>L’acciaio inossidabile è usato per le nuove cisterne ad alta capienza o per il retrofitting di quelle già precedentemente installate.</a:t>
            </a:r>
            <a:endParaRPr lang="fr-FR" sz="1900" dirty="0"/>
          </a:p>
        </p:txBody>
      </p:sp>
    </p:spTree>
    <p:extLst>
      <p:ext uri="{BB962C8B-B14F-4D97-AF65-F5344CB8AC3E}">
        <p14:creationId xmlns:p14="http://schemas.microsoft.com/office/powerpoint/2010/main" val="30235277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433999-5C56-4E10-9B3D-5634506FD43A}"/>
              </a:ext>
            </a:extLst>
          </p:cNvPr>
          <p:cNvSpPr>
            <a:spLocks noGrp="1"/>
          </p:cNvSpPr>
          <p:nvPr>
            <p:ph type="title"/>
          </p:nvPr>
        </p:nvSpPr>
        <p:spPr/>
        <p:txBody>
          <a:bodyPr/>
          <a:lstStyle/>
          <a:p>
            <a:r>
              <a:rPr lang="it-IT" dirty="0"/>
              <a:t>Misure di sicurezza in Giappone</a:t>
            </a:r>
            <a:endParaRPr lang="en-GB" dirty="0"/>
          </a:p>
        </p:txBody>
      </p:sp>
      <p:sp>
        <p:nvSpPr>
          <p:cNvPr id="9" name="Content Placeholder 8">
            <a:extLst>
              <a:ext uri="{FF2B5EF4-FFF2-40B4-BE49-F238E27FC236}">
                <a16:creationId xmlns:a16="http://schemas.microsoft.com/office/drawing/2014/main" id="{691D88CE-2C18-4CFF-8D1F-62515F9EA8ED}"/>
              </a:ext>
            </a:extLst>
          </p:cNvPr>
          <p:cNvSpPr>
            <a:spLocks noGrp="1"/>
          </p:cNvSpPr>
          <p:nvPr>
            <p:ph sz="half" idx="1"/>
          </p:nvPr>
        </p:nvSpPr>
        <p:spPr/>
        <p:txBody>
          <a:bodyPr>
            <a:noAutofit/>
          </a:bodyPr>
          <a:lstStyle/>
          <a:p>
            <a:pPr marL="0" indent="0">
              <a:lnSpc>
                <a:spcPct val="120000"/>
              </a:lnSpc>
              <a:spcBef>
                <a:spcPts val="0"/>
              </a:spcBef>
              <a:buNone/>
            </a:pPr>
            <a:r>
              <a:rPr lang="it-IT" sz="1400" b="1" dirty="0"/>
              <a:t>Contributo alla ricostruzione dei disastri e della resilienza nazionale</a:t>
            </a:r>
          </a:p>
          <a:p>
            <a:pPr marL="0" indent="0">
              <a:lnSpc>
                <a:spcPct val="120000"/>
              </a:lnSpc>
              <a:spcBef>
                <a:spcPts val="0"/>
              </a:spcBef>
              <a:buNone/>
            </a:pPr>
            <a:r>
              <a:rPr lang="it-IT" sz="1400" dirty="0"/>
              <a:t>Il terremoto che si è verificato nell’est del Giappone nel marzo del 2011 ha portato a circa 16000 morti, il 90% delle quali è stato causato dallo tsunami, che fu eccezionalmente grande. Dopo il terremoto, il governo giapponese ha modificato le richieste riguardanti l’altezza delle paratie anti-tsunami, portandola da 5 a 8 metri. Questo ha portato ad un maggiore pressione dovuta all’acqua ed è stato necessario rinforzare le paratie.</a:t>
            </a:r>
          </a:p>
          <a:p>
            <a:pPr marL="0" indent="0">
              <a:lnSpc>
                <a:spcPct val="120000"/>
              </a:lnSpc>
              <a:spcBef>
                <a:spcPts val="0"/>
              </a:spcBef>
              <a:buNone/>
            </a:pPr>
            <a:r>
              <a:rPr lang="it-IT" sz="1400" dirty="0"/>
              <a:t>Soluzione: NIPPON STEEL STEEL Stainless Steel Corporation ha proposto un acciaio inossidabile lean duplex (ASDSS), la cui elevata resistenza meccanica ha permesso di ridurre il peso e di semplificare la progettazione. </a:t>
            </a:r>
          </a:p>
          <a:p>
            <a:pPr marL="0" indent="0">
              <a:lnSpc>
                <a:spcPct val="120000"/>
              </a:lnSpc>
              <a:spcBef>
                <a:spcPts val="0"/>
              </a:spcBef>
              <a:buNone/>
            </a:pPr>
            <a:endParaRPr lang="it-IT" sz="1400" dirty="0"/>
          </a:p>
          <a:p>
            <a:pPr marL="0" indent="0">
              <a:lnSpc>
                <a:spcPct val="120000"/>
              </a:lnSpc>
              <a:spcBef>
                <a:spcPts val="0"/>
              </a:spcBef>
              <a:buNone/>
            </a:pPr>
            <a:r>
              <a:rPr lang="nl-BE" sz="1050" dirty="0"/>
              <a:t>Fonte: NIPPON STEEL Stainless Steel Corporation</a:t>
            </a:r>
            <a:endParaRPr lang="en-GB" sz="1050" dirty="0"/>
          </a:p>
        </p:txBody>
      </p:sp>
      <p:pic>
        <p:nvPicPr>
          <p:cNvPr id="7" name="Content Placeholder 6">
            <a:extLst>
              <a:ext uri="{FF2B5EF4-FFF2-40B4-BE49-F238E27FC236}">
                <a16:creationId xmlns:a16="http://schemas.microsoft.com/office/drawing/2014/main" id="{8A0F61C0-8327-42B5-99AA-FD5AA8D38F3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77637" y="1600200"/>
            <a:ext cx="3979726" cy="4525963"/>
          </a:xfrm>
          <a:ln>
            <a:solidFill>
              <a:schemeClr val="tx1"/>
            </a:solidFill>
          </a:ln>
        </p:spPr>
      </p:pic>
      <p:sp>
        <p:nvSpPr>
          <p:cNvPr id="5" name="ZoneTexte 6">
            <a:extLst>
              <a:ext uri="{FF2B5EF4-FFF2-40B4-BE49-F238E27FC236}">
                <a16:creationId xmlns:a16="http://schemas.microsoft.com/office/drawing/2014/main" id="{E19A5479-4212-44EA-B65F-06DBB49C2911}"/>
              </a:ext>
            </a:extLst>
          </p:cNvPr>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37178500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0D6682-7CB7-44DB-904B-844AAC76DA82}"/>
              </a:ext>
            </a:extLst>
          </p:cNvPr>
          <p:cNvSpPr>
            <a:spLocks noGrp="1"/>
          </p:cNvSpPr>
          <p:nvPr>
            <p:ph type="title"/>
          </p:nvPr>
        </p:nvSpPr>
        <p:spPr/>
        <p:txBody>
          <a:bodyPr/>
          <a:lstStyle/>
          <a:p>
            <a:r>
              <a:rPr lang="it-IT" dirty="0"/>
              <a:t>Esempi di paratie in Giappone</a:t>
            </a:r>
            <a:endParaRPr lang="en-GB" dirty="0"/>
          </a:p>
        </p:txBody>
      </p:sp>
      <p:sp>
        <p:nvSpPr>
          <p:cNvPr id="2" name="Content Placeholder 1">
            <a:extLst>
              <a:ext uri="{FF2B5EF4-FFF2-40B4-BE49-F238E27FC236}">
                <a16:creationId xmlns:a16="http://schemas.microsoft.com/office/drawing/2014/main" id="{F1CFBE1C-FAD6-4A92-B588-AD002E1AD5D8}"/>
              </a:ext>
            </a:extLst>
          </p:cNvPr>
          <p:cNvSpPr>
            <a:spLocks noGrp="1"/>
          </p:cNvSpPr>
          <p:nvPr>
            <p:ph idx="1"/>
          </p:nvPr>
        </p:nvSpPr>
        <p:spPr/>
        <p:txBody>
          <a:bodyPr/>
          <a:lstStyle/>
          <a:p>
            <a:endParaRPr lang="en-GB"/>
          </a:p>
        </p:txBody>
      </p:sp>
      <p:pic>
        <p:nvPicPr>
          <p:cNvPr id="10" name="Image 3">
            <a:extLst>
              <a:ext uri="{FF2B5EF4-FFF2-40B4-BE49-F238E27FC236}">
                <a16:creationId xmlns:a16="http://schemas.microsoft.com/office/drawing/2014/main" id="{B9C6E58F-8469-445C-B0E5-AFAEB610E4B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91736" y="1986529"/>
            <a:ext cx="4380264" cy="2886992"/>
          </a:xfrm>
          <a:prstGeom prst="rect">
            <a:avLst/>
          </a:prstGeom>
          <a:ln>
            <a:solidFill>
              <a:schemeClr val="tx1"/>
            </a:solidFill>
          </a:ln>
        </p:spPr>
      </p:pic>
      <p:sp>
        <p:nvSpPr>
          <p:cNvPr id="4" name="TextBox 3">
            <a:extLst>
              <a:ext uri="{FF2B5EF4-FFF2-40B4-BE49-F238E27FC236}">
                <a16:creationId xmlns:a16="http://schemas.microsoft.com/office/drawing/2014/main" id="{28377D5E-D79A-4927-B45D-B35715B22488}"/>
              </a:ext>
            </a:extLst>
          </p:cNvPr>
          <p:cNvSpPr txBox="1"/>
          <p:nvPr/>
        </p:nvSpPr>
        <p:spPr>
          <a:xfrm>
            <a:off x="755576" y="5517232"/>
            <a:ext cx="3168352" cy="646331"/>
          </a:xfrm>
          <a:prstGeom prst="rect">
            <a:avLst/>
          </a:prstGeom>
          <a:noFill/>
        </p:spPr>
        <p:txBody>
          <a:bodyPr wrap="square" rtlCol="0">
            <a:spAutoFit/>
          </a:bodyPr>
          <a:lstStyle/>
          <a:p>
            <a:r>
              <a:rPr lang="it-IT" dirty="0"/>
              <a:t>8,2 metri di altezza per 15 metri di larghezza</a:t>
            </a:r>
          </a:p>
        </p:txBody>
      </p:sp>
      <p:pic>
        <p:nvPicPr>
          <p:cNvPr id="7" name="Image 3">
            <a:extLst>
              <a:ext uri="{FF2B5EF4-FFF2-40B4-BE49-F238E27FC236}">
                <a16:creationId xmlns:a16="http://schemas.microsoft.com/office/drawing/2014/main" id="{454689D1-230A-4326-B700-0F111EE62D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717322" y="1986529"/>
            <a:ext cx="3959133" cy="2870370"/>
          </a:xfrm>
          <a:prstGeom prst="rect">
            <a:avLst/>
          </a:prstGeom>
          <a:ln>
            <a:solidFill>
              <a:schemeClr val="tx1"/>
            </a:solidFill>
          </a:ln>
        </p:spPr>
      </p:pic>
      <p:sp>
        <p:nvSpPr>
          <p:cNvPr id="8" name="TextBox 7">
            <a:extLst>
              <a:ext uri="{FF2B5EF4-FFF2-40B4-BE49-F238E27FC236}">
                <a16:creationId xmlns:a16="http://schemas.microsoft.com/office/drawing/2014/main" id="{DF009273-6749-4455-A387-997957140515}"/>
              </a:ext>
            </a:extLst>
          </p:cNvPr>
          <p:cNvSpPr txBox="1"/>
          <p:nvPr/>
        </p:nvSpPr>
        <p:spPr>
          <a:xfrm>
            <a:off x="5004048" y="5517231"/>
            <a:ext cx="3168352" cy="646331"/>
          </a:xfrm>
          <a:prstGeom prst="rect">
            <a:avLst/>
          </a:prstGeom>
          <a:noFill/>
        </p:spPr>
        <p:txBody>
          <a:bodyPr wrap="square" rtlCol="0">
            <a:spAutoFit/>
          </a:bodyPr>
          <a:lstStyle/>
          <a:p>
            <a:r>
              <a:rPr lang="it-IT" dirty="0"/>
              <a:t>6,2 metri di altezza per 15 metri di larghezza</a:t>
            </a:r>
          </a:p>
        </p:txBody>
      </p:sp>
      <p:sp>
        <p:nvSpPr>
          <p:cNvPr id="11" name="TextBox 10">
            <a:extLst>
              <a:ext uri="{FF2B5EF4-FFF2-40B4-BE49-F238E27FC236}">
                <a16:creationId xmlns:a16="http://schemas.microsoft.com/office/drawing/2014/main" id="{94FE62AF-513A-4DC0-98BF-5CE6A2ACD111}"/>
              </a:ext>
            </a:extLst>
          </p:cNvPr>
          <p:cNvSpPr txBox="1"/>
          <p:nvPr/>
        </p:nvSpPr>
        <p:spPr>
          <a:xfrm>
            <a:off x="723429" y="6447366"/>
            <a:ext cx="7543750" cy="276999"/>
          </a:xfrm>
          <a:prstGeom prst="rect">
            <a:avLst/>
          </a:prstGeom>
          <a:noFill/>
        </p:spPr>
        <p:txBody>
          <a:bodyPr wrap="square" rtlCol="0">
            <a:spAutoFit/>
          </a:bodyPr>
          <a:lstStyle/>
          <a:p>
            <a:r>
              <a:rPr lang="nl-BE" sz="1200" dirty="0"/>
              <a:t>Fonte: NIPPON STEEL Stainless Steel Corporation</a:t>
            </a:r>
            <a:endParaRPr lang="en-GB" sz="1200" dirty="0"/>
          </a:p>
        </p:txBody>
      </p:sp>
    </p:spTree>
    <p:extLst>
      <p:ext uri="{BB962C8B-B14F-4D97-AF65-F5344CB8AC3E}">
        <p14:creationId xmlns:p14="http://schemas.microsoft.com/office/powerpoint/2010/main" val="14012649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Content Placeholder 23">
            <a:extLst>
              <a:ext uri="{FF2B5EF4-FFF2-40B4-BE49-F238E27FC236}">
                <a16:creationId xmlns:a16="http://schemas.microsoft.com/office/drawing/2014/main" id="{FF6F6FF7-668D-47F6-B480-DC3D7BD1E253}"/>
              </a:ext>
            </a:extLst>
          </p:cNvPr>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448883" y="1959759"/>
            <a:ext cx="3611563" cy="3413125"/>
          </a:xfrm>
          <a:ln>
            <a:solidFill>
              <a:schemeClr val="tx1"/>
            </a:solidFill>
          </a:ln>
        </p:spPr>
      </p:pic>
      <p:graphicFrame>
        <p:nvGraphicFramePr>
          <p:cNvPr id="8" name="Content Placeholder 7">
            <a:extLst>
              <a:ext uri="{FF2B5EF4-FFF2-40B4-BE49-F238E27FC236}">
                <a16:creationId xmlns:a16="http://schemas.microsoft.com/office/drawing/2014/main" id="{450B9F89-0A04-4BF3-A5A4-4018C7E8D465}"/>
              </a:ext>
            </a:extLst>
          </p:cNvPr>
          <p:cNvGraphicFramePr>
            <a:graphicFrameLocks noGrp="1"/>
          </p:cNvGraphicFramePr>
          <p:nvPr>
            <p:ph sz="half" idx="4294967295"/>
            <p:extLst>
              <p:ext uri="{D42A27DB-BD31-4B8C-83A1-F6EECF244321}">
                <p14:modId xmlns:p14="http://schemas.microsoft.com/office/powerpoint/2010/main" val="800271203"/>
              </p:ext>
            </p:extLst>
          </p:nvPr>
        </p:nvGraphicFramePr>
        <p:xfrm>
          <a:off x="4480504" y="1961612"/>
          <a:ext cx="3868740" cy="1280160"/>
        </p:xfrm>
        <a:graphic>
          <a:graphicData uri="http://schemas.openxmlformats.org/drawingml/2006/table">
            <a:tbl>
              <a:tblPr firstRow="1" bandRow="1">
                <a:tableStyleId>{5C22544A-7EE6-4342-B048-85BDC9FD1C3A}</a:tableStyleId>
              </a:tblPr>
              <a:tblGrid>
                <a:gridCol w="967185">
                  <a:extLst>
                    <a:ext uri="{9D8B030D-6E8A-4147-A177-3AD203B41FA5}">
                      <a16:colId xmlns:a16="http://schemas.microsoft.com/office/drawing/2014/main" val="1567523063"/>
                    </a:ext>
                  </a:extLst>
                </a:gridCol>
                <a:gridCol w="967185">
                  <a:extLst>
                    <a:ext uri="{9D8B030D-6E8A-4147-A177-3AD203B41FA5}">
                      <a16:colId xmlns:a16="http://schemas.microsoft.com/office/drawing/2014/main" val="1628659037"/>
                    </a:ext>
                  </a:extLst>
                </a:gridCol>
                <a:gridCol w="967185">
                  <a:extLst>
                    <a:ext uri="{9D8B030D-6E8A-4147-A177-3AD203B41FA5}">
                      <a16:colId xmlns:a16="http://schemas.microsoft.com/office/drawing/2014/main" val="1254816036"/>
                    </a:ext>
                  </a:extLst>
                </a:gridCol>
                <a:gridCol w="967185">
                  <a:extLst>
                    <a:ext uri="{9D8B030D-6E8A-4147-A177-3AD203B41FA5}">
                      <a16:colId xmlns:a16="http://schemas.microsoft.com/office/drawing/2014/main" val="658757858"/>
                    </a:ext>
                  </a:extLst>
                </a:gridCol>
              </a:tblGrid>
              <a:tr h="370840">
                <a:tc>
                  <a:txBody>
                    <a:bodyPr/>
                    <a:lstStyle/>
                    <a:p>
                      <a:r>
                        <a:rPr lang="nl-BE" sz="1200" dirty="0"/>
                        <a:t>Gradi</a:t>
                      </a:r>
                      <a:endParaRPr lang="en-GB" sz="1200" dirty="0"/>
                    </a:p>
                  </a:txBody>
                  <a:tcPr marL="87594" marR="87594"/>
                </a:tc>
                <a:tc>
                  <a:txBody>
                    <a:bodyPr/>
                    <a:lstStyle/>
                    <a:p>
                      <a:r>
                        <a:rPr lang="nl-BE" sz="1200" dirty="0"/>
                        <a:t>Acciaio al carbonio (SM490)</a:t>
                      </a:r>
                      <a:endParaRPr lang="en-GB" sz="1200" dirty="0"/>
                    </a:p>
                  </a:txBody>
                  <a:tcPr marL="87594" marR="87594"/>
                </a:tc>
                <a:tc>
                  <a:txBody>
                    <a:bodyPr/>
                    <a:lstStyle/>
                    <a:p>
                      <a:r>
                        <a:rPr lang="nl-BE" sz="1200" dirty="0"/>
                        <a:t>Acciaio inox tradizionale</a:t>
                      </a:r>
                    </a:p>
                    <a:p>
                      <a:r>
                        <a:rPr lang="nl-BE" sz="1200" dirty="0"/>
                        <a:t>(SUS 304)</a:t>
                      </a:r>
                      <a:endParaRPr lang="en-GB" sz="1200" dirty="0"/>
                    </a:p>
                  </a:txBody>
                  <a:tcPr marL="87594" marR="87594"/>
                </a:tc>
                <a:tc>
                  <a:txBody>
                    <a:bodyPr/>
                    <a:lstStyle/>
                    <a:p>
                      <a:r>
                        <a:rPr lang="nl-BE" sz="1200" dirty="0"/>
                        <a:t>ASDSS</a:t>
                      </a:r>
                    </a:p>
                    <a:p>
                      <a:r>
                        <a:rPr lang="nl-BE" sz="1200" dirty="0"/>
                        <a:t>(NSSC2120)</a:t>
                      </a:r>
                      <a:endParaRPr lang="en-GB" sz="1200" dirty="0"/>
                    </a:p>
                  </a:txBody>
                  <a:tcPr marL="87594" marR="87594"/>
                </a:tc>
                <a:extLst>
                  <a:ext uri="{0D108BD9-81ED-4DB2-BD59-A6C34878D82A}">
                    <a16:rowId xmlns:a16="http://schemas.microsoft.com/office/drawing/2014/main" val="1711407781"/>
                  </a:ext>
                </a:extLst>
              </a:tr>
              <a:tr h="370840">
                <a:tc>
                  <a:txBody>
                    <a:bodyPr/>
                    <a:lstStyle/>
                    <a:p>
                      <a:pPr algn="ctr"/>
                      <a:r>
                        <a:rPr lang="nl-BE" dirty="0"/>
                        <a:t>Peso totale</a:t>
                      </a:r>
                      <a:endParaRPr lang="en-GB" dirty="0"/>
                    </a:p>
                  </a:txBody>
                  <a:tcPr marL="87594" marR="87594" anchor="ctr"/>
                </a:tc>
                <a:tc>
                  <a:txBody>
                    <a:bodyPr/>
                    <a:lstStyle/>
                    <a:p>
                      <a:pPr algn="ctr"/>
                      <a:r>
                        <a:rPr lang="nl-BE" dirty="0"/>
                        <a:t>16.1 </a:t>
                      </a:r>
                      <a:r>
                        <a:rPr lang="nl-BE" sz="1400" dirty="0"/>
                        <a:t>(t/paratia)</a:t>
                      </a:r>
                      <a:endParaRPr lang="en-GB" dirty="0"/>
                    </a:p>
                  </a:txBody>
                  <a:tcPr marL="87594" marR="87594" anchor="ctr"/>
                </a:tc>
                <a:tc>
                  <a:txBody>
                    <a:bodyPr/>
                    <a:lstStyle/>
                    <a:p>
                      <a:pPr algn="ctr"/>
                      <a:r>
                        <a:rPr lang="nl-BE" dirty="0"/>
                        <a:t>14.7 </a:t>
                      </a:r>
                      <a:r>
                        <a:rPr kumimoji="0" lang="nl-BE" sz="1400" b="0" i="0" u="none" strike="noStrike" kern="1200" cap="none" spc="0" normalizeH="0" baseline="0" noProof="0" dirty="0">
                          <a:ln>
                            <a:noFill/>
                          </a:ln>
                          <a:solidFill>
                            <a:prstClr val="black"/>
                          </a:solidFill>
                          <a:effectLst/>
                          <a:uLnTx/>
                          <a:uFillTx/>
                          <a:latin typeface="+mn-lt"/>
                          <a:ea typeface="+mn-ea"/>
                          <a:cs typeface="+mn-cs"/>
                        </a:rPr>
                        <a:t>(t/paratia)</a:t>
                      </a:r>
                      <a:endParaRPr lang="en-GB" dirty="0"/>
                    </a:p>
                  </a:txBody>
                  <a:tcPr marL="87594" marR="87594" anchor="ctr"/>
                </a:tc>
                <a:tc>
                  <a:txBody>
                    <a:bodyPr/>
                    <a:lstStyle/>
                    <a:p>
                      <a:pPr algn="ctr"/>
                      <a:r>
                        <a:rPr lang="nl-BE" dirty="0"/>
                        <a:t>12.1 </a:t>
                      </a:r>
                      <a:r>
                        <a:rPr kumimoji="0" lang="nl-BE" sz="1400" b="0" i="0" u="none" strike="noStrike" kern="1200" cap="none" spc="0" normalizeH="0" baseline="0" noProof="0" dirty="0">
                          <a:ln>
                            <a:noFill/>
                          </a:ln>
                          <a:solidFill>
                            <a:prstClr val="black"/>
                          </a:solidFill>
                          <a:effectLst/>
                          <a:uLnTx/>
                          <a:uFillTx/>
                          <a:latin typeface="+mn-lt"/>
                          <a:ea typeface="+mn-ea"/>
                          <a:cs typeface="+mn-cs"/>
                        </a:rPr>
                        <a:t>(t/paratia)</a:t>
                      </a:r>
                      <a:endParaRPr lang="en-GB" dirty="0"/>
                    </a:p>
                  </a:txBody>
                  <a:tcPr marL="87594" marR="87594" anchor="ctr"/>
                </a:tc>
                <a:extLst>
                  <a:ext uri="{0D108BD9-81ED-4DB2-BD59-A6C34878D82A}">
                    <a16:rowId xmlns:a16="http://schemas.microsoft.com/office/drawing/2014/main" val="4025567371"/>
                  </a:ext>
                </a:extLst>
              </a:tr>
            </a:tbl>
          </a:graphicData>
        </a:graphic>
      </p:graphicFrame>
      <p:sp>
        <p:nvSpPr>
          <p:cNvPr id="2" name="Title 1">
            <a:extLst>
              <a:ext uri="{FF2B5EF4-FFF2-40B4-BE49-F238E27FC236}">
                <a16:creationId xmlns:a16="http://schemas.microsoft.com/office/drawing/2014/main" id="{D1F1D391-9FE5-4295-B774-A418F8CB1F9E}"/>
              </a:ext>
            </a:extLst>
          </p:cNvPr>
          <p:cNvSpPr>
            <a:spLocks noGrp="1"/>
          </p:cNvSpPr>
          <p:nvPr>
            <p:ph type="title" idx="4294967295"/>
          </p:nvPr>
        </p:nvSpPr>
        <p:spPr>
          <a:xfrm>
            <a:off x="0" y="274638"/>
            <a:ext cx="8229600" cy="1143000"/>
          </a:xfrm>
        </p:spPr>
        <p:txBody>
          <a:bodyPr>
            <a:noAutofit/>
          </a:bodyPr>
          <a:lstStyle/>
          <a:p>
            <a:r>
              <a:rPr lang="it-IT" sz="3600" dirty="0"/>
              <a:t>Riduzione di peso delle paratie ottenuta grazie all’</a:t>
            </a:r>
            <a:r>
              <a:rPr lang="it-IT" sz="3600" dirty="0" err="1"/>
              <a:t>acciao</a:t>
            </a:r>
            <a:r>
              <a:rPr lang="it-IT" sz="3600" dirty="0"/>
              <a:t> inossidabile </a:t>
            </a:r>
            <a:r>
              <a:rPr lang="it-IT" sz="3600" dirty="0" err="1"/>
              <a:t>lean</a:t>
            </a:r>
            <a:r>
              <a:rPr lang="it-IT" sz="3600" dirty="0"/>
              <a:t> duplex</a:t>
            </a:r>
            <a:endParaRPr lang="en-GB" sz="3600" dirty="0"/>
          </a:p>
        </p:txBody>
      </p:sp>
      <p:sp>
        <p:nvSpPr>
          <p:cNvPr id="19" name="TextBox 18">
            <a:extLst>
              <a:ext uri="{FF2B5EF4-FFF2-40B4-BE49-F238E27FC236}">
                <a16:creationId xmlns:a16="http://schemas.microsoft.com/office/drawing/2014/main" id="{82696CCD-5D6C-475F-A68E-537A271CBF36}"/>
              </a:ext>
            </a:extLst>
          </p:cNvPr>
          <p:cNvSpPr txBox="1"/>
          <p:nvPr/>
        </p:nvSpPr>
        <p:spPr>
          <a:xfrm>
            <a:off x="4804540" y="5540001"/>
            <a:ext cx="3868740" cy="523220"/>
          </a:xfrm>
          <a:prstGeom prst="rect">
            <a:avLst/>
          </a:prstGeom>
          <a:noFill/>
        </p:spPr>
        <p:txBody>
          <a:bodyPr wrap="square" rtlCol="0">
            <a:spAutoFit/>
          </a:bodyPr>
          <a:lstStyle/>
          <a:p>
            <a:r>
              <a:rPr lang="nl-BE" sz="1400" dirty="0"/>
              <a:t>Fonte: Electric power civil engineering (2016.9)</a:t>
            </a:r>
            <a:endParaRPr lang="en-GB" sz="1400" dirty="0"/>
          </a:p>
        </p:txBody>
      </p:sp>
      <p:sp>
        <p:nvSpPr>
          <p:cNvPr id="20" name="TextBox 19">
            <a:extLst>
              <a:ext uri="{FF2B5EF4-FFF2-40B4-BE49-F238E27FC236}">
                <a16:creationId xmlns:a16="http://schemas.microsoft.com/office/drawing/2014/main" id="{D1969A19-C1D8-4220-8BBC-37C8530CEB13}"/>
              </a:ext>
            </a:extLst>
          </p:cNvPr>
          <p:cNvSpPr txBox="1"/>
          <p:nvPr/>
        </p:nvSpPr>
        <p:spPr>
          <a:xfrm>
            <a:off x="236188" y="5534619"/>
            <a:ext cx="3868740" cy="523220"/>
          </a:xfrm>
          <a:prstGeom prst="rect">
            <a:avLst/>
          </a:prstGeom>
          <a:noFill/>
        </p:spPr>
        <p:txBody>
          <a:bodyPr wrap="square" rtlCol="0">
            <a:spAutoFit/>
          </a:bodyPr>
          <a:lstStyle/>
          <a:p>
            <a:pPr algn="ctr"/>
            <a:r>
              <a:rPr lang="it-IT" sz="1400" dirty="0"/>
              <a:t>confronto tra le progettazioni (paratia di scarico della diga 7m x 7.8m = 54.6m²)</a:t>
            </a:r>
            <a:endParaRPr lang="en-GB" sz="1400" dirty="0"/>
          </a:p>
        </p:txBody>
      </p:sp>
      <p:sp>
        <p:nvSpPr>
          <p:cNvPr id="21" name="Arrow: Down 20">
            <a:extLst>
              <a:ext uri="{FF2B5EF4-FFF2-40B4-BE49-F238E27FC236}">
                <a16:creationId xmlns:a16="http://schemas.microsoft.com/office/drawing/2014/main" id="{888FCFB6-F855-44A2-9C15-7F99D7B1BBFA}"/>
              </a:ext>
            </a:extLst>
          </p:cNvPr>
          <p:cNvSpPr/>
          <p:nvPr/>
        </p:nvSpPr>
        <p:spPr>
          <a:xfrm>
            <a:off x="6090838" y="3616229"/>
            <a:ext cx="64807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D105E649-FEE3-459C-BBB8-4A3BC703933D}"/>
              </a:ext>
            </a:extLst>
          </p:cNvPr>
          <p:cNvSpPr txBox="1"/>
          <p:nvPr/>
        </p:nvSpPr>
        <p:spPr>
          <a:xfrm>
            <a:off x="4480504" y="4229673"/>
            <a:ext cx="3868740" cy="369332"/>
          </a:xfrm>
          <a:prstGeom prst="rect">
            <a:avLst/>
          </a:prstGeom>
          <a:noFill/>
        </p:spPr>
        <p:txBody>
          <a:bodyPr wrap="square" rtlCol="0">
            <a:spAutoFit/>
          </a:bodyPr>
          <a:lstStyle/>
          <a:p>
            <a:pPr algn="ctr"/>
            <a:r>
              <a:rPr lang="it-IT" dirty="0"/>
              <a:t>riduzione del peso del 25%</a:t>
            </a:r>
            <a:endParaRPr lang="en-GB" dirty="0"/>
          </a:p>
        </p:txBody>
      </p:sp>
    </p:spTree>
    <p:extLst>
      <p:ext uri="{BB962C8B-B14F-4D97-AF65-F5344CB8AC3E}">
        <p14:creationId xmlns:p14="http://schemas.microsoft.com/office/powerpoint/2010/main" val="745918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it-IT" sz="4000" dirty="0"/>
              <a:t>Alcuni dei principali progetti in Giappone</a:t>
            </a:r>
            <a:endParaRPr lang="en-US" sz="4000" dirty="0"/>
          </a:p>
        </p:txBody>
      </p:sp>
      <p:sp>
        <p:nvSpPr>
          <p:cNvPr id="3" name="Espace réservé du numéro de diapositive 2"/>
          <p:cNvSpPr>
            <a:spLocks noGrp="1"/>
          </p:cNvSpPr>
          <p:nvPr>
            <p:ph type="sldNum" sz="quarter" idx="12"/>
          </p:nvPr>
        </p:nvSpPr>
        <p:spPr/>
        <p:txBody>
          <a:bodyPr/>
          <a:lstStyle/>
          <a:p>
            <a:fld id="{5AF66AA0-E37C-4065-8BE7-D4086C065B53}" type="slidenum">
              <a:rPr lang="fr-BE" smtClean="0"/>
              <a:pPr/>
              <a:t>43</a:t>
            </a:fld>
            <a:endParaRPr lang="fr-BE" dirty="0"/>
          </a:p>
        </p:txBody>
      </p:sp>
      <p:pic>
        <p:nvPicPr>
          <p:cNvPr id="4" name="Image 3"/>
          <p:cNvPicPr>
            <a:picLocks noChangeAspect="1"/>
          </p:cNvPicPr>
          <p:nvPr/>
        </p:nvPicPr>
        <p:blipFill rotWithShape="1">
          <a:blip r:embed="rId2" cstate="print">
            <a:extLst>
              <a:ext uri="{28A0092B-C50C-407E-A947-70E740481C1C}">
                <a14:useLocalDpi xmlns:a14="http://schemas.microsoft.com/office/drawing/2010/main" val="0"/>
              </a:ext>
            </a:extLst>
          </a:blip>
          <a:srcRect b="8793"/>
          <a:stretch/>
        </p:blipFill>
        <p:spPr>
          <a:xfrm>
            <a:off x="448032" y="1484784"/>
            <a:ext cx="8247935" cy="5157688"/>
          </a:xfrm>
          <a:prstGeom prst="rect">
            <a:avLst/>
          </a:prstGeom>
        </p:spPr>
      </p:pic>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
        <p:nvSpPr>
          <p:cNvPr id="6" name="Rettangolo 5">
            <a:extLst>
              <a:ext uri="{FF2B5EF4-FFF2-40B4-BE49-F238E27FC236}">
                <a16:creationId xmlns:a16="http://schemas.microsoft.com/office/drawing/2014/main" id="{B2473136-79FA-4A35-A70B-481F2BD7917B}"/>
              </a:ext>
            </a:extLst>
          </p:cNvPr>
          <p:cNvSpPr/>
          <p:nvPr/>
        </p:nvSpPr>
        <p:spPr>
          <a:xfrm>
            <a:off x="755576" y="1772816"/>
            <a:ext cx="4392488" cy="720080"/>
          </a:xfrm>
          <a:prstGeom prst="rect">
            <a:avLst/>
          </a:prstGeom>
          <a:solidFill>
            <a:srgbClr val="1F497D"/>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Courier New" panose="02070309020205020404" pitchFamily="49" charset="0"/>
              <a:buChar char="o"/>
            </a:pPr>
            <a:r>
              <a:rPr lang="it-IT" sz="1600" b="1" dirty="0"/>
              <a:t>Gli ASDSS sono utilizzati in più di 50 dighe e paratie in Giappone, in particolare nel programma di ricostruzione post-terremoto.</a:t>
            </a:r>
          </a:p>
          <a:p>
            <a:pPr algn="ctr"/>
            <a:endParaRPr lang="it-IT" dirty="0"/>
          </a:p>
        </p:txBody>
      </p:sp>
    </p:spTree>
    <p:extLst>
      <p:ext uri="{BB962C8B-B14F-4D97-AF65-F5344CB8AC3E}">
        <p14:creationId xmlns:p14="http://schemas.microsoft.com/office/powerpoint/2010/main" val="26263233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664188"/>
            <a:ext cx="8229600" cy="1143000"/>
          </a:xfrm>
        </p:spPr>
        <p:txBody>
          <a:bodyPr/>
          <a:lstStyle/>
          <a:p>
            <a:r>
              <a:rPr lang="it-IT" dirty="0"/>
              <a:t>La paratia di </a:t>
            </a:r>
            <a:r>
              <a:rPr lang="it-IT" dirty="0" err="1"/>
              <a:t>Kamihirai</a:t>
            </a:r>
            <a:r>
              <a:rPr lang="it-IT" dirty="0"/>
              <a:t>, Giappone</a:t>
            </a:r>
            <a:endParaRPr lang="en-US" dirty="0"/>
          </a:p>
        </p:txBody>
      </p:sp>
      <p:pic>
        <p:nvPicPr>
          <p:cNvPr id="7" name="Image 2">
            <a:extLst>
              <a:ext uri="{FF2B5EF4-FFF2-40B4-BE49-F238E27FC236}">
                <a16:creationId xmlns:a16="http://schemas.microsoft.com/office/drawing/2014/main" id="{677A2488-7C7A-41E8-9AA2-85663E67F3C9}"/>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447800" y="2489200"/>
            <a:ext cx="6248400" cy="3219450"/>
          </a:xfrm>
        </p:spPr>
      </p:pic>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
        <p:nvSpPr>
          <p:cNvPr id="10" name="TextBox 9">
            <a:extLst>
              <a:ext uri="{FF2B5EF4-FFF2-40B4-BE49-F238E27FC236}">
                <a16:creationId xmlns:a16="http://schemas.microsoft.com/office/drawing/2014/main" id="{DC8C3550-2732-4933-BB3D-DB2A93E80AC0}"/>
              </a:ext>
            </a:extLst>
          </p:cNvPr>
          <p:cNvSpPr txBox="1"/>
          <p:nvPr/>
        </p:nvSpPr>
        <p:spPr>
          <a:xfrm>
            <a:off x="1447800" y="5733256"/>
            <a:ext cx="6248400" cy="369332"/>
          </a:xfrm>
          <a:prstGeom prst="rect">
            <a:avLst/>
          </a:prstGeom>
          <a:noFill/>
        </p:spPr>
        <p:txBody>
          <a:bodyPr wrap="square" rtlCol="0">
            <a:spAutoFit/>
          </a:bodyPr>
          <a:lstStyle/>
          <a:p>
            <a:r>
              <a:rPr lang="it-IT" dirty="0"/>
              <a:t>Vista della paratia durante la sua realizzazione</a:t>
            </a:r>
          </a:p>
        </p:txBody>
      </p:sp>
    </p:spTree>
    <p:extLst>
      <p:ext uri="{BB962C8B-B14F-4D97-AF65-F5344CB8AC3E}">
        <p14:creationId xmlns:p14="http://schemas.microsoft.com/office/powerpoint/2010/main" val="14636724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28379" y="836712"/>
            <a:ext cx="4114800" cy="1164054"/>
          </a:xfrm>
        </p:spPr>
        <p:txBody>
          <a:bodyPr>
            <a:normAutofit fontScale="90000"/>
          </a:bodyPr>
          <a:lstStyle/>
          <a:p>
            <a:r>
              <a:rPr lang="fr-FR" dirty="0"/>
              <a:t>Mont Saint Michel, Francia</a:t>
            </a:r>
            <a:endParaRPr lang="en-US" dirty="0"/>
          </a:p>
        </p:txBody>
      </p:sp>
      <p:pic>
        <p:nvPicPr>
          <p:cNvPr id="6" name="Image 5" descr="https://europe.arcelormittal.com/repo/Europe/banner-Mont-Saint-Michel-Industeel-ArcelorMittal.jpg"/>
          <p:cNvPicPr/>
          <p:nvPr/>
        </p:nvPicPr>
        <p:blipFill>
          <a:blip r:embed="rId2">
            <a:extLst>
              <a:ext uri="{28A0092B-C50C-407E-A947-70E740481C1C}">
                <a14:useLocalDpi xmlns:a14="http://schemas.microsoft.com/office/drawing/2010/main" val="0"/>
              </a:ext>
            </a:extLst>
          </a:blip>
          <a:srcRect/>
          <a:stretch>
            <a:fillRect/>
          </a:stretch>
        </p:blipFill>
        <p:spPr bwMode="auto">
          <a:xfrm>
            <a:off x="0" y="3284984"/>
            <a:ext cx="8886358" cy="3573016"/>
          </a:xfrm>
          <a:prstGeom prst="rect">
            <a:avLst/>
          </a:prstGeom>
          <a:noFill/>
          <a:ln>
            <a:solidFill>
              <a:schemeClr val="tx1"/>
            </a:solidFill>
          </a:ln>
        </p:spPr>
      </p:pic>
      <p:pic>
        <p:nvPicPr>
          <p:cNvPr id="5" name="Image 4" descr="D:\MesDocuments\ISSF_Projects_under_way\Duplex_stainless_steels\Images\FloodGate_Mt-St-Michel.JPG"/>
          <p:cNvPicPr/>
          <p:nvPr/>
        </p:nvPicPr>
        <p:blipFill>
          <a:blip r:embed="rId3">
            <a:extLst>
              <a:ext uri="{28A0092B-C50C-407E-A947-70E740481C1C}">
                <a14:useLocalDpi xmlns:a14="http://schemas.microsoft.com/office/drawing/2010/main" val="0"/>
              </a:ext>
            </a:extLst>
          </a:blip>
          <a:srcRect/>
          <a:stretch>
            <a:fillRect/>
          </a:stretch>
        </p:blipFill>
        <p:spPr bwMode="auto">
          <a:xfrm>
            <a:off x="5034438" y="836712"/>
            <a:ext cx="3851919" cy="2441411"/>
          </a:xfrm>
          <a:prstGeom prst="rect">
            <a:avLst/>
          </a:prstGeom>
          <a:noFill/>
          <a:ln>
            <a:solidFill>
              <a:schemeClr val="tx1"/>
            </a:solidFill>
          </a:ln>
        </p:spPr>
      </p:pic>
      <p:sp>
        <p:nvSpPr>
          <p:cNvPr id="7" name="ZoneTexte 6"/>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14233447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Mont Saint Michel, Francia</a:t>
            </a:r>
            <a:endParaRPr lang="en-US" dirty="0"/>
          </a:p>
        </p:txBody>
      </p:sp>
      <p:sp>
        <p:nvSpPr>
          <p:cNvPr id="4" name="Espace réservé du contenu 3"/>
          <p:cNvSpPr>
            <a:spLocks noGrp="1"/>
          </p:cNvSpPr>
          <p:nvPr>
            <p:ph idx="1"/>
          </p:nvPr>
        </p:nvSpPr>
        <p:spPr/>
        <p:txBody>
          <a:bodyPr>
            <a:normAutofit fontScale="85000" lnSpcReduction="20000"/>
          </a:bodyPr>
          <a:lstStyle/>
          <a:p>
            <a:pPr lvl="0"/>
            <a:r>
              <a:rPr lang="it-IT" dirty="0"/>
              <a:t>Mont Saint Michel è una delle località turistiche più visitate della Francia. La piccola isola con il suo chiostro e con un angelo in cima si trova in una baia. Con il passare del tempo, l’insabbiamento della baia stava cambiando il paesaggio.</a:t>
            </a:r>
          </a:p>
          <a:p>
            <a:pPr lvl="0"/>
            <a:r>
              <a:rPr lang="it-IT" dirty="0"/>
              <a:t>Furono costruiti delle paratoie al fine di trattenere l’acqua proveniente dal fiume che sfocia nella baia e di rilasciarla durante le basse maree, e nel frattempo portando i sedimenti verso il mare due volte al giorno. Per le otto serie di paratoie sono state utilizzate 36 tonnellate di acciaio inossidabile duplex S32205 (EN 1.4462), scelto per la sua resistenza alla corrosione e all’abrasione.</a:t>
            </a:r>
          </a:p>
          <a:p>
            <a:pPr lvl="0"/>
            <a:r>
              <a:rPr lang="it-IT" dirty="0"/>
              <a:t>Ora Mont Saint Michel viene restituito al mare</a:t>
            </a:r>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3853536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it-IT" dirty="0"/>
              <a:t>L’espansione di Monaco sul mare</a:t>
            </a:r>
            <a:endParaRPr lang="en-US" dirty="0"/>
          </a:p>
        </p:txBody>
      </p:sp>
      <p:sp>
        <p:nvSpPr>
          <p:cNvPr id="2" name="Espace réservé du contenu 1"/>
          <p:cNvSpPr>
            <a:spLocks noGrp="1"/>
          </p:cNvSpPr>
          <p:nvPr>
            <p:ph type="body" sz="half" idx="2"/>
          </p:nvPr>
        </p:nvSpPr>
        <p:spPr/>
        <p:txBody>
          <a:bodyPr>
            <a:noAutofit/>
          </a:bodyPr>
          <a:lstStyle/>
          <a:p>
            <a:r>
              <a:rPr lang="it-IT" dirty="0"/>
              <a:t>Il principato di Monaco, sulla costa mediterranea, sta espandendo il suo piccolo territorio (2 km²) sul mare per ottenere una nuova superficie di 600.000 m2 utile allo sviluppo urbano, con un costo stimato di circa 2 miliardi di euro. </a:t>
            </a:r>
          </a:p>
          <a:p>
            <a:r>
              <a:rPr lang="it-IT" dirty="0"/>
              <a:t>Le sfide tecniche sono enormi: creare una diga temporanea per costruire l’involucro edilizio; erigere il muro di calcestruzzo capace di durare almeno 100 anni; riempire il nuovo spazio strappato al mare e prepararlo per edifici residenziali a più piani, minimizzare l'impatto sulla vita marina, ecc.  </a:t>
            </a:r>
          </a:p>
          <a:p>
            <a:r>
              <a:rPr lang="it-IT" dirty="0"/>
              <a:t>Oltre 4000 tonnellate di rebar in acciaio inossidabile duplex S32304 (EN 1.4362) saranno utilizzati per rinforzare i muri in calcestruzzo e per proteggerli dalla corrosione causata dall’acqua di mare.</a:t>
            </a:r>
            <a:endParaRPr lang="en-US" dirty="0"/>
          </a:p>
        </p:txBody>
      </p:sp>
      <p:pic>
        <p:nvPicPr>
          <p:cNvPr id="3" name="Image 2"/>
          <p:cNvPicPr/>
          <p:nvPr/>
        </p:nvPicPr>
        <p:blipFill>
          <a:blip r:embed="rId2">
            <a:extLst>
              <a:ext uri="{28A0092B-C50C-407E-A947-70E740481C1C}">
                <a14:useLocalDpi xmlns:a14="http://schemas.microsoft.com/office/drawing/2010/main" val="0"/>
              </a:ext>
            </a:extLst>
          </a:blip>
          <a:stretch>
            <a:fillRect/>
          </a:stretch>
        </p:blipFill>
        <p:spPr>
          <a:xfrm>
            <a:off x="3927432" y="491378"/>
            <a:ext cx="4932040" cy="3140968"/>
          </a:xfrm>
          <a:prstGeom prst="rect">
            <a:avLst/>
          </a:prstGeom>
          <a:ln>
            <a:solidFill>
              <a:schemeClr val="tx1"/>
            </a:solidFill>
          </a:ln>
        </p:spPr>
      </p:pic>
      <p:pic>
        <p:nvPicPr>
          <p:cNvPr id="5" name="Image 4"/>
          <p:cNvPicPr/>
          <p:nvPr/>
        </p:nvPicPr>
        <p:blipFill>
          <a:blip r:embed="rId3">
            <a:extLst>
              <a:ext uri="{28A0092B-C50C-407E-A947-70E740481C1C}">
                <a14:useLocalDpi xmlns:a14="http://schemas.microsoft.com/office/drawing/2010/main" val="0"/>
              </a:ext>
            </a:extLst>
          </a:blip>
          <a:srcRect/>
          <a:stretch>
            <a:fillRect/>
          </a:stretch>
        </p:blipFill>
        <p:spPr bwMode="auto">
          <a:xfrm>
            <a:off x="3925718" y="3848492"/>
            <a:ext cx="4932040" cy="2964884"/>
          </a:xfrm>
          <a:prstGeom prst="rect">
            <a:avLst/>
          </a:prstGeom>
          <a:noFill/>
          <a:ln>
            <a:solidFill>
              <a:schemeClr val="tx1"/>
            </a:solidFill>
          </a:ln>
        </p:spPr>
      </p:pic>
      <p:sp>
        <p:nvSpPr>
          <p:cNvPr id="6" name="ZoneTexte 5"/>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38521177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1143000"/>
          </a:xfrm>
        </p:spPr>
        <p:txBody>
          <a:bodyPr/>
          <a:lstStyle/>
          <a:p>
            <a:r>
              <a:rPr lang="fr-FR" dirty="0" err="1"/>
              <a:t>Riferimenti</a:t>
            </a:r>
            <a:endParaRPr lang="en-US" dirty="0"/>
          </a:p>
        </p:txBody>
      </p:sp>
      <p:sp>
        <p:nvSpPr>
          <p:cNvPr id="3" name="Espace réservé du contenu 2"/>
          <p:cNvSpPr>
            <a:spLocks noGrp="1"/>
          </p:cNvSpPr>
          <p:nvPr>
            <p:ph idx="1"/>
          </p:nvPr>
        </p:nvSpPr>
        <p:spPr>
          <a:xfrm>
            <a:off x="457200" y="1196752"/>
            <a:ext cx="8229600" cy="4997450"/>
          </a:xfrm>
        </p:spPr>
        <p:txBody>
          <a:bodyPr>
            <a:noAutofit/>
          </a:bodyPr>
          <a:lstStyle/>
          <a:p>
            <a:pPr marL="514350" lvl="0" indent="-514350">
              <a:buClr>
                <a:srgbClr val="C00000"/>
              </a:buClr>
              <a:buFont typeface="+mj-lt"/>
              <a:buAutoNum type="arabicPeriod"/>
            </a:pPr>
            <a:r>
              <a:rPr lang="en-US" sz="1800" dirty="0">
                <a:hlinkClick r:id="rId2"/>
              </a:rPr>
              <a:t>https://www.ipcc.ch/</a:t>
            </a:r>
            <a:r>
              <a:rPr lang="en-US" sz="1800" dirty="0"/>
              <a:t> </a:t>
            </a:r>
          </a:p>
          <a:p>
            <a:pPr marL="514350" indent="-514350">
              <a:buClr>
                <a:srgbClr val="C00000"/>
              </a:buClr>
              <a:buFont typeface="+mj-lt"/>
              <a:buAutoNum type="arabicPeriod"/>
            </a:pPr>
            <a:r>
              <a:rPr lang="fr-FR" sz="1800" dirty="0">
                <a:hlinkClick r:id="rId3"/>
              </a:rPr>
              <a:t>www.unfccc.int/resource/docs/tp/tp0199.pdf</a:t>
            </a:r>
            <a:r>
              <a:rPr lang="fr-FR" sz="1800" dirty="0"/>
              <a:t> </a:t>
            </a:r>
          </a:p>
          <a:p>
            <a:pPr marL="514350" indent="-514350">
              <a:buClr>
                <a:srgbClr val="C00000"/>
              </a:buClr>
              <a:buFont typeface="+mj-lt"/>
              <a:buAutoNum type="arabicPeriod"/>
            </a:pPr>
            <a:r>
              <a:rPr lang="en-US" sz="1800" dirty="0">
                <a:hlinkClick r:id="rId4"/>
              </a:rPr>
              <a:t>https://www.novethic.fr/actualite/environnement/biodiversite/isr-rse/le-changement-climatique-grignote-nos-cotes-et-menace-plus-d-un-million-de-francais-147571.html</a:t>
            </a:r>
            <a:r>
              <a:rPr lang="en-US" sz="1800" dirty="0"/>
              <a:t> </a:t>
            </a:r>
          </a:p>
          <a:p>
            <a:pPr marL="514350" indent="-514350">
              <a:buClr>
                <a:srgbClr val="C00000"/>
              </a:buClr>
              <a:buFont typeface="+mj-lt"/>
              <a:buAutoNum type="arabicPeriod"/>
            </a:pPr>
            <a:r>
              <a:rPr lang="en-US" sz="1800" dirty="0">
                <a:hlinkClick r:id="rId5"/>
              </a:rPr>
              <a:t>https://www.cerema.fr/fr/actualites/adapter-documents-conception-entretien-exploitation</a:t>
            </a:r>
            <a:r>
              <a:rPr lang="en-US" sz="1800" dirty="0"/>
              <a:t> </a:t>
            </a:r>
          </a:p>
          <a:p>
            <a:pPr marL="514350" indent="-514350">
              <a:buClr>
                <a:srgbClr val="C00000"/>
              </a:buClr>
              <a:buFont typeface="+mj-lt"/>
              <a:buAutoNum type="arabicPeriod"/>
            </a:pPr>
            <a:r>
              <a:rPr lang="en-US" sz="1800" dirty="0">
                <a:hlinkClick r:id="rId6"/>
              </a:rPr>
              <a:t>https://www.cerema.fr/fr/evenements/territoires-littoraux-transition-face-au-changement</a:t>
            </a:r>
            <a:r>
              <a:rPr lang="en-US" sz="1800" dirty="0"/>
              <a:t> </a:t>
            </a:r>
            <a:endParaRPr lang="fr-FR" sz="1800" dirty="0">
              <a:hlinkClick r:id="rId7"/>
            </a:endParaRPr>
          </a:p>
          <a:p>
            <a:pPr marL="514350" indent="-514350">
              <a:buClr>
                <a:srgbClr val="C00000"/>
              </a:buClr>
              <a:buFont typeface="+mj-lt"/>
              <a:buAutoNum type="arabicPeriod"/>
            </a:pPr>
            <a:r>
              <a:rPr lang="fr-FR" sz="1800" dirty="0">
                <a:hlinkClick r:id="rId7"/>
              </a:rPr>
              <a:t>https://www.unenvironment.org/explore-topics/oceans-seas/what-we-do/working-regional-seas/coastal-zone-management</a:t>
            </a:r>
            <a:r>
              <a:rPr lang="fr-FR" sz="1800" dirty="0"/>
              <a:t>  </a:t>
            </a:r>
            <a:endParaRPr lang="en-US" sz="1800" dirty="0"/>
          </a:p>
          <a:p>
            <a:pPr marL="514350" lvl="0" indent="-514350">
              <a:buClr>
                <a:srgbClr val="C00000"/>
              </a:buClr>
              <a:buFont typeface="+mj-lt"/>
              <a:buAutoNum type="arabicPeriod"/>
            </a:pPr>
            <a:r>
              <a:rPr lang="en-US" sz="1800" dirty="0"/>
              <a:t>Sea Wall at Cromer  </a:t>
            </a:r>
            <a:r>
              <a:rPr lang="en-US" sz="1800" dirty="0">
                <a:hlinkClick r:id="rId8"/>
              </a:rPr>
              <a:t>http://www.stainlesssteelrebar.org/applications/coastal-protection-at-cromer-uk/</a:t>
            </a:r>
            <a:r>
              <a:rPr lang="en-US" sz="1800" dirty="0"/>
              <a:t> </a:t>
            </a:r>
          </a:p>
          <a:p>
            <a:pPr marL="514350" lvl="0" indent="-514350">
              <a:buClr>
                <a:srgbClr val="C00000"/>
              </a:buClr>
              <a:buFont typeface="+mj-lt"/>
              <a:buAutoNum type="arabicPeriod"/>
            </a:pPr>
            <a:r>
              <a:rPr lang="en-US" sz="1800" dirty="0"/>
              <a:t>Bayonne breakwater  </a:t>
            </a:r>
            <a:r>
              <a:rPr lang="en-US" sz="1800" dirty="0">
                <a:hlinkClick r:id="rId9"/>
              </a:rPr>
              <a:t>http://stainlesssteelrebar.org/applications/bayonne-breakwater/</a:t>
            </a:r>
            <a:r>
              <a:rPr lang="en-US" sz="1800" dirty="0"/>
              <a:t> </a:t>
            </a:r>
          </a:p>
          <a:p>
            <a:pPr marL="514350" lvl="0" indent="-514350">
              <a:buClr>
                <a:srgbClr val="C00000"/>
              </a:buClr>
              <a:buFont typeface="+mj-lt"/>
              <a:buAutoNum type="arabicPeriod"/>
            </a:pPr>
            <a:r>
              <a:rPr lang="en-US" sz="1800" dirty="0">
                <a:hlinkClick r:id="rId10"/>
              </a:rPr>
              <a:t>https://www.constructioncayola.com/batiment/article/2008/11/20/23050/l-inox-pour-resister-atlantique</a:t>
            </a:r>
            <a:r>
              <a:rPr lang="en-US" sz="1800" dirty="0"/>
              <a:t> </a:t>
            </a:r>
          </a:p>
          <a:p>
            <a:pPr marL="514350" lvl="0" indent="-514350">
              <a:buClr>
                <a:srgbClr val="C00000"/>
              </a:buClr>
              <a:buFont typeface="+mj-lt"/>
              <a:buAutoNum type="arabicPeriod"/>
            </a:pPr>
            <a:r>
              <a:rPr lang="en-US" sz="1800" dirty="0"/>
              <a:t>Tsunami-proof floodgates Japan (NSSC presentation)</a:t>
            </a:r>
          </a:p>
        </p:txBody>
      </p:sp>
      <p:sp>
        <p:nvSpPr>
          <p:cNvPr id="4" name="Espace réservé du numéro de diapositive 3"/>
          <p:cNvSpPr>
            <a:spLocks noGrp="1"/>
          </p:cNvSpPr>
          <p:nvPr>
            <p:ph type="sldNum" sz="quarter" idx="12"/>
          </p:nvPr>
        </p:nvSpPr>
        <p:spPr/>
        <p:txBody>
          <a:bodyPr/>
          <a:lstStyle/>
          <a:p>
            <a:fld id="{5AF66AA0-E37C-4065-8BE7-D4086C065B53}" type="slidenum">
              <a:rPr lang="fr-BE" smtClean="0"/>
              <a:pPr/>
              <a:t>48</a:t>
            </a:fld>
            <a:endParaRPr lang="fr-BE" dirty="0"/>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35323305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Riferimenti</a:t>
            </a:r>
            <a:endParaRPr lang="en-US" dirty="0"/>
          </a:p>
        </p:txBody>
      </p:sp>
      <p:sp>
        <p:nvSpPr>
          <p:cNvPr id="3" name="Espace réservé du contenu 2"/>
          <p:cNvSpPr>
            <a:spLocks noGrp="1"/>
          </p:cNvSpPr>
          <p:nvPr>
            <p:ph idx="1"/>
          </p:nvPr>
        </p:nvSpPr>
        <p:spPr/>
        <p:txBody>
          <a:bodyPr>
            <a:normAutofit fontScale="62500" lnSpcReduction="20000"/>
          </a:bodyPr>
          <a:lstStyle/>
          <a:p>
            <a:pPr marL="514350" lvl="0" indent="-514350">
              <a:buClr>
                <a:srgbClr val="C00000"/>
              </a:buClr>
              <a:buFont typeface="+mj-lt"/>
              <a:buAutoNum type="arabicPeriod" startAt="11"/>
            </a:pPr>
            <a:r>
              <a:rPr lang="en-US" dirty="0"/>
              <a:t>Sluices Mt St Michel  </a:t>
            </a:r>
            <a:r>
              <a:rPr lang="en-US" dirty="0">
                <a:hlinkClick r:id="rId2"/>
              </a:rPr>
              <a:t>https://www.nickelinstitute.org/en/NickelMagazine/MagazineHome/AllArchives/2015/Volume30-3/InUseMontStMichel.aspx?selected=year</a:t>
            </a:r>
            <a:r>
              <a:rPr lang="en-US" dirty="0"/>
              <a:t>    </a:t>
            </a:r>
            <a:r>
              <a:rPr lang="en-US" dirty="0">
                <a:hlinkClick r:id="rId3"/>
              </a:rPr>
              <a:t>https://europe.arcelormittal.com/europeprojectgallery/fol_montsaintmichel</a:t>
            </a:r>
            <a:endParaRPr lang="en-US" dirty="0"/>
          </a:p>
          <a:p>
            <a:pPr marL="514350" lvl="0" indent="-514350">
              <a:buClr>
                <a:srgbClr val="C00000"/>
              </a:buClr>
              <a:buFont typeface="+mj-lt"/>
              <a:buAutoNum type="arabicPeriod" startAt="11"/>
            </a:pPr>
            <a:r>
              <a:rPr lang="en-US" dirty="0" err="1"/>
              <a:t>Tammeroski</a:t>
            </a:r>
            <a:r>
              <a:rPr lang="en-US" dirty="0"/>
              <a:t>  floodgate   </a:t>
            </a:r>
            <a:r>
              <a:rPr lang="en-US" dirty="0">
                <a:hlinkClick r:id="rId4"/>
              </a:rPr>
              <a:t>http://www.pratiwisteel.com/news/view/20110708090600/Outokumpu-Duplex-Stainless-Steel-For-Sluice-And-Flood-Gates-Structures-In-Finland.html</a:t>
            </a:r>
            <a:r>
              <a:rPr lang="en-US" dirty="0"/>
              <a:t>     </a:t>
            </a:r>
            <a:r>
              <a:rPr lang="en-US" dirty="0">
                <a:hlinkClick r:id="rId5"/>
              </a:rPr>
              <a:t>https://www.pontek.fi/in-english</a:t>
            </a:r>
            <a:endParaRPr lang="en-US" dirty="0"/>
          </a:p>
          <a:p>
            <a:pPr marL="514350" lvl="0" indent="-514350">
              <a:buClr>
                <a:srgbClr val="C00000"/>
              </a:buClr>
              <a:buFont typeface="+mj-lt"/>
              <a:buAutoNum type="arabicPeriod" startAt="11"/>
            </a:pPr>
            <a:r>
              <a:rPr lang="it-IT" dirty="0"/>
              <a:t>Monaco  </a:t>
            </a:r>
            <a:r>
              <a:rPr lang="it-IT" dirty="0">
                <a:hlinkClick r:id="rId6"/>
              </a:rPr>
              <a:t>https://www.cedinox.es/opencms901/export/sites/cedinox/.galleries/publicaciones-tecnicas/Extension-en-mer-de-Monaco.pdf</a:t>
            </a:r>
            <a:endParaRPr lang="en-US" dirty="0"/>
          </a:p>
          <a:p>
            <a:pPr marL="514350" lvl="0" indent="-514350">
              <a:buClr>
                <a:srgbClr val="C00000"/>
              </a:buClr>
              <a:buFont typeface="+mj-lt"/>
              <a:buAutoNum type="arabicPeriod" startAt="11"/>
            </a:pPr>
            <a:r>
              <a:rPr lang="en-US" dirty="0" err="1"/>
              <a:t>Gårda</a:t>
            </a:r>
            <a:r>
              <a:rPr lang="en-US" dirty="0"/>
              <a:t> </a:t>
            </a:r>
            <a:r>
              <a:rPr lang="en-US" dirty="0" err="1"/>
              <a:t>Dämme</a:t>
            </a:r>
            <a:r>
              <a:rPr lang="en-US" dirty="0"/>
              <a:t> floodgate, </a:t>
            </a:r>
            <a:r>
              <a:rPr lang="en-US" dirty="0" err="1"/>
              <a:t>Göteborg</a:t>
            </a:r>
            <a:r>
              <a:rPr lang="en-US" dirty="0"/>
              <a:t>   </a:t>
            </a:r>
            <a:r>
              <a:rPr lang="en-US" dirty="0">
                <a:hlinkClick r:id="rId7"/>
              </a:rPr>
              <a:t>https://www.outokumpu.com/en/choose-stainless/2016/floodgates-to-fight-rising-sea-levels</a:t>
            </a:r>
            <a:r>
              <a:rPr lang="en-US" dirty="0"/>
              <a:t> </a:t>
            </a:r>
          </a:p>
          <a:p>
            <a:pPr marL="514350" indent="-514350">
              <a:buClr>
                <a:srgbClr val="C00000"/>
              </a:buClr>
              <a:buFont typeface="+mj-lt"/>
              <a:buAutoNum type="arabicPeriod" startAt="11"/>
            </a:pPr>
            <a:r>
              <a:rPr lang="en-US" dirty="0">
                <a:hlinkClick r:id="rId8"/>
              </a:rPr>
              <a:t>https://coastal-environments.weebly.com/landforms-and-processes.html</a:t>
            </a:r>
            <a:endParaRPr lang="en-US" dirty="0"/>
          </a:p>
        </p:txBody>
      </p:sp>
      <p:sp>
        <p:nvSpPr>
          <p:cNvPr id="4" name="Espace réservé du numéro de diapositive 3"/>
          <p:cNvSpPr>
            <a:spLocks noGrp="1"/>
          </p:cNvSpPr>
          <p:nvPr>
            <p:ph type="sldNum" sz="quarter" idx="12"/>
          </p:nvPr>
        </p:nvSpPr>
        <p:spPr/>
        <p:txBody>
          <a:bodyPr/>
          <a:lstStyle/>
          <a:p>
            <a:fld id="{5AF66AA0-E37C-4065-8BE7-D4086C065B53}" type="slidenum">
              <a:rPr lang="fr-BE" smtClean="0"/>
              <a:pPr/>
              <a:t>49</a:t>
            </a:fld>
            <a:endParaRPr lang="fr-BE" dirty="0"/>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197600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it-IT" dirty="0"/>
              <a:t>Perdite idriche in alcune grandi città (2014) </a:t>
            </a:r>
            <a:r>
              <a:rPr lang="it-IT" baseline="30000" dirty="0"/>
              <a:t>8</a:t>
            </a:r>
            <a:endParaRPr lang="en-US" baseline="30000" dirty="0"/>
          </a:p>
        </p:txBody>
      </p:sp>
      <p:pic>
        <p:nvPicPr>
          <p:cNvPr id="7" name="Picture 6">
            <a:extLst>
              <a:ext uri="{FF2B5EF4-FFF2-40B4-BE49-F238E27FC236}">
                <a16:creationId xmlns:a16="http://schemas.microsoft.com/office/drawing/2014/main" id="{E43F541E-7CE1-47BF-ADA7-5CF50F95C0A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99592" y="1442166"/>
            <a:ext cx="7344816" cy="5403330"/>
          </a:xfrm>
          <a:prstGeom prst="rect">
            <a:avLst/>
          </a:prstGeom>
        </p:spPr>
      </p:pic>
    </p:spTree>
    <p:extLst>
      <p:ext uri="{BB962C8B-B14F-4D97-AF65-F5344CB8AC3E}">
        <p14:creationId xmlns:p14="http://schemas.microsoft.com/office/powerpoint/2010/main" val="21574521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prstGeom prst="rect">
            <a:avLst/>
          </a:prstGeom>
        </p:spPr>
        <p:txBody>
          <a:bodyPr/>
          <a:lstStyle/>
          <a:p>
            <a:fld id="{5AF66AA0-E37C-4065-8BE7-D4086C065B53}" type="slidenum">
              <a:rPr lang="fr-BE" smtClean="0"/>
              <a:pPr/>
              <a:t>50</a:t>
            </a:fld>
            <a:endParaRPr lang="fr-BE" dirty="0"/>
          </a:p>
        </p:txBody>
      </p:sp>
      <p:sp>
        <p:nvSpPr>
          <p:cNvPr id="2" name="Titre 1"/>
          <p:cNvSpPr>
            <a:spLocks noGrp="1"/>
          </p:cNvSpPr>
          <p:nvPr>
            <p:ph type="title" idx="4294967295"/>
          </p:nvPr>
        </p:nvSpPr>
        <p:spPr>
          <a:xfrm>
            <a:off x="0" y="0"/>
            <a:ext cx="7886700" cy="765175"/>
          </a:xfrm>
        </p:spPr>
        <p:txBody>
          <a:bodyPr>
            <a:noAutofit/>
          </a:bodyPr>
          <a:lstStyle/>
          <a:p>
            <a:r>
              <a:rPr lang="it-IT" sz="3200" dirty="0"/>
              <a:t>Le onde costruiscono e distruggono le coste</a:t>
            </a:r>
            <a:r>
              <a:rPr lang="fr-FR" sz="3200" baseline="30000" dirty="0"/>
              <a:t>1</a:t>
            </a:r>
            <a:endParaRPr lang="en-US" sz="3200" baseline="30000"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624" y="620688"/>
            <a:ext cx="7516800" cy="6072290"/>
          </a:xfrm>
          <a:prstGeom prst="rect">
            <a:avLst/>
          </a:prstGeom>
        </p:spPr>
      </p:pic>
      <p:sp>
        <p:nvSpPr>
          <p:cNvPr id="6" name="ZoneTexte 5"/>
          <p:cNvSpPr txBox="1"/>
          <p:nvPr/>
        </p:nvSpPr>
        <p:spPr>
          <a:xfrm>
            <a:off x="0" y="6453336"/>
            <a:ext cx="8964488" cy="276999"/>
          </a:xfrm>
          <a:prstGeom prst="rect">
            <a:avLst/>
          </a:prstGeom>
          <a:noFill/>
        </p:spPr>
        <p:txBody>
          <a:bodyPr wrap="square" rtlCol="0">
            <a:spAutoFit/>
          </a:bodyPr>
          <a:lstStyle/>
          <a:p>
            <a:r>
              <a:rPr lang="en-US" sz="1200" dirty="0">
                <a:hlinkClick r:id="rId4"/>
              </a:rPr>
              <a:t>https://coastal-environments.weebly.com/landforms-and-processes.html</a:t>
            </a:r>
            <a:r>
              <a:rPr lang="en-US" sz="1200" dirty="0"/>
              <a:t> </a:t>
            </a:r>
          </a:p>
        </p:txBody>
      </p:sp>
      <p:sp>
        <p:nvSpPr>
          <p:cNvPr id="8" name="ZoneTexte 7"/>
          <p:cNvSpPr txBox="1"/>
          <p:nvPr/>
        </p:nvSpPr>
        <p:spPr>
          <a:xfrm rot="1558071">
            <a:off x="7237762" y="736284"/>
            <a:ext cx="1584176" cy="523220"/>
          </a:xfrm>
          <a:prstGeom prst="rect">
            <a:avLst/>
          </a:prstGeom>
          <a:noFill/>
          <a:ln w="38100">
            <a:solidFill>
              <a:srgbClr val="FF0000"/>
            </a:solidFill>
          </a:ln>
        </p:spPr>
        <p:txBody>
          <a:bodyPr wrap="square" rtlCol="0">
            <a:spAutoFit/>
          </a:bodyPr>
          <a:lstStyle/>
          <a:p>
            <a:pPr algn="ctr"/>
            <a:r>
              <a:rPr lang="fr-FR" sz="2800" dirty="0">
                <a:solidFill>
                  <a:srgbClr val="FF0000"/>
                </a:solidFill>
              </a:rPr>
              <a:t>NEW! </a:t>
            </a:r>
            <a:endParaRPr lang="en-US" sz="2800" dirty="0">
              <a:solidFill>
                <a:srgbClr val="FF0000"/>
              </a:solidFill>
            </a:endParaRPr>
          </a:p>
        </p:txBody>
      </p:sp>
    </p:spTree>
    <p:extLst>
      <p:ext uri="{BB962C8B-B14F-4D97-AF65-F5344CB8AC3E}">
        <p14:creationId xmlns:p14="http://schemas.microsoft.com/office/powerpoint/2010/main" val="13616514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Title 1"/>
          <p:cNvSpPr>
            <a:spLocks noGrp="1"/>
          </p:cNvSpPr>
          <p:nvPr>
            <p:ph type="ctrTitle"/>
          </p:nvPr>
        </p:nvSpPr>
        <p:spPr/>
        <p:txBody>
          <a:bodyPr/>
          <a:lstStyle/>
          <a:p>
            <a:pPr eaLnBrk="1" hangingPunct="1"/>
            <a:r>
              <a:rPr lang="it-IT"/>
              <a:t>Grazie</a:t>
            </a:r>
          </a:p>
        </p:txBody>
      </p:sp>
      <p:sp>
        <p:nvSpPr>
          <p:cNvPr id="3" name="Subtitle 2">
            <a:extLst>
              <a:ext uri="{FF2B5EF4-FFF2-40B4-BE49-F238E27FC236}">
                <a16:creationId xmlns:a16="http://schemas.microsoft.com/office/drawing/2014/main" id="{B7F5D34F-38A6-4068-836F-A0436897E53B}"/>
              </a:ext>
            </a:extLst>
          </p:cNvPr>
          <p:cNvSpPr>
            <a:spLocks noGrp="1"/>
          </p:cNvSpPr>
          <p:nvPr>
            <p:ph type="subTitle" idx="1"/>
          </p:nvPr>
        </p:nvSpPr>
        <p:spPr/>
        <p:txBody>
          <a:bodyPr/>
          <a:lstStyle/>
          <a:p>
            <a:endParaRPr lang="en-GB"/>
          </a:p>
        </p:txBody>
      </p:sp>
      <p:sp>
        <p:nvSpPr>
          <p:cNvPr id="276482" name="Slide Number Placeholder 4"/>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41A5058-7DF0-4A78-8BFE-B8B7B2CD3D10}" type="slidenum">
              <a:rPr lang="fr-BE">
                <a:cs typeface="Arial" charset="0"/>
              </a:rPr>
              <a:pPr fontAlgn="base">
                <a:spcBef>
                  <a:spcPct val="0"/>
                </a:spcBef>
                <a:spcAft>
                  <a:spcPct val="0"/>
                </a:spcAft>
                <a:defRPr/>
              </a:pPr>
              <a:t>51</a:t>
            </a:fld>
            <a:endParaRPr lang="it-IT">
              <a:cs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1301006"/>
          </a:xfrm>
        </p:spPr>
        <p:txBody>
          <a:bodyPr>
            <a:noAutofit/>
          </a:bodyPr>
          <a:lstStyle/>
          <a:p>
            <a:r>
              <a:rPr lang="it-IT" sz="3600" dirty="0"/>
              <a:t>Riduzione delle perdite vs utilizzo di tubature in acciaio inossidabile a Tokyo </a:t>
            </a:r>
            <a:r>
              <a:rPr lang="it-IT" sz="3600" baseline="30000" dirty="0"/>
              <a:t>8</a:t>
            </a:r>
            <a:endParaRPr lang="en-US" sz="3600" baseline="30000" dirty="0"/>
          </a:p>
        </p:txBody>
      </p:sp>
      <p:pic>
        <p:nvPicPr>
          <p:cNvPr id="7" name="Picture 6">
            <a:extLst>
              <a:ext uri="{FF2B5EF4-FFF2-40B4-BE49-F238E27FC236}">
                <a16:creationId xmlns:a16="http://schemas.microsoft.com/office/drawing/2014/main" id="{5ED5DCD8-A9FB-4B9C-9E0F-EBAE54B764D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42050" y="1659141"/>
            <a:ext cx="7718382" cy="4802717"/>
          </a:xfrm>
          <a:prstGeom prst="rect">
            <a:avLst/>
          </a:prstGeom>
        </p:spPr>
      </p:pic>
    </p:spTree>
    <p:extLst>
      <p:ext uri="{BB962C8B-B14F-4D97-AF65-F5344CB8AC3E}">
        <p14:creationId xmlns:p14="http://schemas.microsoft.com/office/powerpoint/2010/main" val="734316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971600" y="404664"/>
            <a:ext cx="7344816" cy="1584176"/>
          </a:xfrm>
        </p:spPr>
        <p:txBody>
          <a:bodyPr>
            <a:noAutofit/>
          </a:bodyPr>
          <a:lstStyle/>
          <a:p>
            <a:r>
              <a:rPr lang="it-IT" sz="2800" dirty="0"/>
              <a:t>Riduzione delle perdite idriche con la sostituzione delle vecchie tubature con delle nuove in acciaio inossidabile</a:t>
            </a:r>
            <a:r>
              <a:rPr lang="fr-FR" sz="1800" baseline="30000" dirty="0"/>
              <a:t>8</a:t>
            </a:r>
            <a:endParaRPr lang="en-US" sz="1800" baseline="30000" dirty="0"/>
          </a:p>
        </p:txBody>
      </p:sp>
      <p:pic>
        <p:nvPicPr>
          <p:cNvPr id="7" name="Picture 6">
            <a:extLst>
              <a:ext uri="{FF2B5EF4-FFF2-40B4-BE49-F238E27FC236}">
                <a16:creationId xmlns:a16="http://schemas.microsoft.com/office/drawing/2014/main" id="{3A9D8207-214D-411A-8383-A44E8D6E032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31540" y="2373888"/>
            <a:ext cx="8280920" cy="3528393"/>
          </a:xfrm>
          <a:prstGeom prst="rect">
            <a:avLst/>
          </a:prstGeom>
        </p:spPr>
      </p:pic>
    </p:spTree>
    <p:extLst>
      <p:ext uri="{BB962C8B-B14F-4D97-AF65-F5344CB8AC3E}">
        <p14:creationId xmlns:p14="http://schemas.microsoft.com/office/powerpoint/2010/main" val="665475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a:ln>
            <a:noFill/>
          </a:ln>
        </p:spPr>
        <p:txBody>
          <a:bodyPr/>
          <a:lstStyle/>
          <a:p>
            <a:fld id="{5AF66AA0-E37C-4065-8BE7-D4086C065B53}" type="slidenum">
              <a:rPr lang="fr-BE" smtClean="0"/>
              <a:pPr/>
              <a:t>8</a:t>
            </a:fld>
            <a:endParaRPr lang="fr-BE" dirty="0"/>
          </a:p>
        </p:txBody>
      </p:sp>
      <p:pic>
        <p:nvPicPr>
          <p:cNvPr id="8" name="Imag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411759" y="44624"/>
            <a:ext cx="2697690" cy="3578400"/>
          </a:xfrm>
          <a:prstGeom prst="rect">
            <a:avLst/>
          </a:prstGeom>
          <a:ln>
            <a:solidFill>
              <a:schemeClr val="tx1"/>
            </a:solidFill>
          </a:ln>
        </p:spPr>
      </p:pic>
      <p:pic>
        <p:nvPicPr>
          <p:cNvPr id="2050" name="Picture 2" descr="http://www.nickelinstitute.org/%7E/media/Images/NickelUseInSociety/MaterialsSelectionandUse/Water/pipe.ashx?w=170&amp;h=292&amp;as=1"/>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35496" y="44624"/>
            <a:ext cx="2268000" cy="35792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Image 5"/>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35496" y="3674709"/>
            <a:ext cx="8820000" cy="3183291"/>
          </a:xfrm>
          <a:prstGeom prst="rect">
            <a:avLst/>
          </a:prstGeom>
          <a:ln>
            <a:solidFill>
              <a:schemeClr val="tx1"/>
            </a:solidFill>
          </a:ln>
        </p:spPr>
      </p:pic>
      <p:pic>
        <p:nvPicPr>
          <p:cNvPr id="2" name="Imag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4805" y="213644"/>
            <a:ext cx="3536676" cy="3240360"/>
          </a:xfrm>
          <a:prstGeom prst="rect">
            <a:avLst/>
          </a:prstGeom>
        </p:spPr>
      </p:pic>
    </p:spTree>
    <p:extLst>
      <p:ext uri="{BB962C8B-B14F-4D97-AF65-F5344CB8AC3E}">
        <p14:creationId xmlns:p14="http://schemas.microsoft.com/office/powerpoint/2010/main" val="3818697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Espace réservé du numéro de diapositive 2"/>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9B7AF99-79E4-4456-B35A-4C0B6BF0BC55}" type="slidenum">
              <a:rPr lang="fr-BE">
                <a:cs typeface="Arial" charset="0"/>
              </a:rPr>
              <a:pPr fontAlgn="base">
                <a:spcBef>
                  <a:spcPct val="0"/>
                </a:spcBef>
                <a:spcAft>
                  <a:spcPct val="0"/>
                </a:spcAft>
                <a:defRPr/>
              </a:pPr>
              <a:t>9</a:t>
            </a:fld>
            <a:endParaRPr lang="it-IT">
              <a:cs typeface="Arial" charset="0"/>
            </a:endParaRPr>
          </a:p>
        </p:txBody>
      </p:sp>
      <p:pic>
        <p:nvPicPr>
          <p:cNvPr id="273410" name="Imag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981075"/>
            <a:ext cx="8534400" cy="4865688"/>
          </a:xfrm>
          <a:prstGeom prst="rect">
            <a:avLst/>
          </a:prstGeom>
          <a:noFill/>
          <a:ln w="9525">
            <a:solidFill>
              <a:schemeClr val="tx1"/>
            </a:solidFill>
            <a:miter lim="800000"/>
            <a:headEnd/>
            <a:tailEnd/>
          </a:ln>
        </p:spPr>
      </p:pic>
    </p:spTree>
  </p:cSld>
  <p:clrMapOvr>
    <a:masterClrMapping/>
  </p:clrMapOvr>
</p:sld>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University lectures theme colours</Template>
  <TotalTime>8488</TotalTime>
  <Words>3829</Words>
  <Application>Microsoft Office PowerPoint</Application>
  <PresentationFormat>On-screen Show (4:3)</PresentationFormat>
  <Paragraphs>270</Paragraphs>
  <Slides>51</Slides>
  <Notes>12</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51</vt:i4>
      </vt:variant>
    </vt:vector>
  </HeadingPairs>
  <TitlesOfParts>
    <vt:vector size="59" baseType="lpstr">
      <vt:lpstr>Arial</vt:lpstr>
      <vt:lpstr>Calibri</vt:lpstr>
      <vt:lpstr>Courier New</vt:lpstr>
      <vt:lpstr>Wingdings</vt:lpstr>
      <vt:lpstr>3_Custom Design</vt:lpstr>
      <vt:lpstr>15_Custom Design</vt:lpstr>
      <vt:lpstr>17_Custom Design</vt:lpstr>
      <vt:lpstr>16_Custom Design</vt:lpstr>
      <vt:lpstr>Presentazione di supporto per i docenti di Architettura e Ingegneria civile</vt:lpstr>
      <vt:lpstr>Indice</vt:lpstr>
      <vt:lpstr>1. Distribuzione dell'acqua</vt:lpstr>
      <vt:lpstr>Perché gli acciai inossidabili sono usati?</vt:lpstr>
      <vt:lpstr>Perdite idriche in alcune grandi città (2014) 8</vt:lpstr>
      <vt:lpstr>Riduzione delle perdite vs utilizzo di tubature in acciaio inossidabile a Tokyo 8</vt:lpstr>
      <vt:lpstr>Riduzione delle perdite idriche con la sostituzione delle vecchie tubature con delle nuove in acciaio inossidabile8</vt:lpstr>
      <vt:lpstr>PowerPoint Presentation</vt:lpstr>
      <vt:lpstr>PowerPoint Presentation</vt:lpstr>
      <vt:lpstr>Cisterna d’acqua prima delle riparazioni, città di Gangneung, Corea del Sud 9</vt:lpstr>
      <vt:lpstr>La stessa cisterna dopo il nuovo rivestimento in acciaio inossidabile</vt:lpstr>
      <vt:lpstr>Riferimenti per distribuzione dell'acqua</vt:lpstr>
      <vt:lpstr>2. Ponti</vt:lpstr>
      <vt:lpstr>Molti ponti sono in cattive condizioni</vt:lpstr>
      <vt:lpstr>La situazione nell’Unione Europea</vt:lpstr>
      <vt:lpstr>La situazione negli Stati Uniti Numero di ponti americani che necessitano di essere sostituiti o risanati, compresi i ponti strutturalmente carenti</vt:lpstr>
      <vt:lpstr>L’acciaio inossidabile nei ponti</vt:lpstr>
      <vt:lpstr>Stonecutter’s, Hong Kong</vt:lpstr>
      <vt:lpstr>Champlain, Montreal</vt:lpstr>
      <vt:lpstr>Hong Kong,  Zhuhai, Macau</vt:lpstr>
      <vt:lpstr>Fort Worth, Texas</vt:lpstr>
      <vt:lpstr>Cala Galdana, Menorca</vt:lpstr>
      <vt:lpstr>Helix, Singapore</vt:lpstr>
      <vt:lpstr>Lione, France</vt:lpstr>
      <vt:lpstr>Trumpf, Germany</vt:lpstr>
      <vt:lpstr>Porto di San Diego, California</vt:lpstr>
      <vt:lpstr>Progreso Pier, Mexico</vt:lpstr>
      <vt:lpstr>Riferimento sulle condizioni di ponti esistenti</vt:lpstr>
      <vt:lpstr>Riferimenti sui ponti in  acciaio inossidabile</vt:lpstr>
      <vt:lpstr>Riferimenti sui ponti in  acciaio inossidabile</vt:lpstr>
      <vt:lpstr>Riferimenti sui ponti in  acciaio inossidabile</vt:lpstr>
      <vt:lpstr>3. Infrastrutture costiere</vt:lpstr>
      <vt:lpstr>Cambiamento climatico e coste</vt:lpstr>
      <vt:lpstr>Inondazioni (sud della Francia)</vt:lpstr>
      <vt:lpstr>Danni costieri (località ignota)</vt:lpstr>
      <vt:lpstr>Opzioni per l’adattamento costiero</vt:lpstr>
      <vt:lpstr>Alcune strutture di protezione che usano acciaio inossidabile</vt:lpstr>
      <vt:lpstr>Diga, Cromer, Regno Unito</vt:lpstr>
      <vt:lpstr>Frangiflutti, Bayonne, Francia</vt:lpstr>
      <vt:lpstr>Misure di sicurezza in Giappone</vt:lpstr>
      <vt:lpstr>Esempi di paratie in Giappone</vt:lpstr>
      <vt:lpstr>Riduzione di peso delle paratie ottenuta grazie all’acciao inossidabile lean duplex</vt:lpstr>
      <vt:lpstr>Alcuni dei principali progetti in Giappone</vt:lpstr>
      <vt:lpstr>La paratia di Kamihirai, Giappone</vt:lpstr>
      <vt:lpstr>Mont Saint Michel, Francia</vt:lpstr>
      <vt:lpstr>Mont Saint Michel, Francia</vt:lpstr>
      <vt:lpstr>L’espansione di Monaco sul mare</vt:lpstr>
      <vt:lpstr>Riferimenti</vt:lpstr>
      <vt:lpstr>Riferimenti</vt:lpstr>
      <vt:lpstr>Le onde costruiscono e distruggono le coste1</vt:lpstr>
      <vt:lpstr>Grazie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PowerPoint</dc:title>
  <dc:creator>Bernard</dc:creator>
  <cp:keywords>acciaio inossidabile formazione, architettura, ingegneria civile, infrastruttura</cp:keywords>
  <cp:lastModifiedBy>Jo Claes</cp:lastModifiedBy>
  <cp:revision>842</cp:revision>
  <cp:lastPrinted>2015-06-02T17:57:17Z</cp:lastPrinted>
  <dcterms:created xsi:type="dcterms:W3CDTF">2013-06-29T15:24:20Z</dcterms:created>
  <dcterms:modified xsi:type="dcterms:W3CDTF">2020-06-08T09:20:18Z</dcterms:modified>
  <cp:category>Presentazione di supporto per i docenti di Architettura e Ingegneria civile</cp:category>
</cp:coreProperties>
</file>